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81" r:id="rId3"/>
    <p:sldId id="292" r:id="rId4"/>
    <p:sldId id="352" r:id="rId5"/>
    <p:sldId id="353" r:id="rId6"/>
    <p:sldId id="355" r:id="rId7"/>
    <p:sldId id="348" r:id="rId8"/>
    <p:sldId id="356" r:id="rId9"/>
    <p:sldId id="357" r:id="rId10"/>
    <p:sldId id="358" r:id="rId11"/>
    <p:sldId id="349" r:id="rId12"/>
    <p:sldId id="359" r:id="rId13"/>
    <p:sldId id="360" r:id="rId14"/>
    <p:sldId id="361" r:id="rId15"/>
    <p:sldId id="363" r:id="rId16"/>
    <p:sldId id="350" r:id="rId17"/>
    <p:sldId id="362" r:id="rId18"/>
    <p:sldId id="364" r:id="rId19"/>
    <p:sldId id="351" r:id="rId20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6"/>
    <a:srgbClr val="CCCCFF"/>
    <a:srgbClr val="EA64DA"/>
    <a:srgbClr val="154C89"/>
    <a:srgbClr val="FD5151"/>
    <a:srgbClr val="0066FF"/>
    <a:srgbClr val="164C8A"/>
    <a:srgbClr val="2A2A99"/>
    <a:srgbClr val="164C8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24" autoAdjust="0"/>
    <p:restoredTop sz="96357" autoAdjust="0"/>
  </p:normalViewPr>
  <p:slideViewPr>
    <p:cSldViewPr>
      <p:cViewPr varScale="1">
        <p:scale>
          <a:sx n="85" d="100"/>
          <a:sy n="85" d="100"/>
        </p:scale>
        <p:origin x="34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nxiong Wu" userId="93a750e7-11be-4955-b233-61143c900237" providerId="ADAL" clId="{49AB94D7-8D0C-4C9B-AE19-2BF7FBFF56F1}"/>
    <pc:docChg chg="custSel addSld modSld">
      <pc:chgData name="Renxiong Wu" userId="93a750e7-11be-4955-b233-61143c900237" providerId="ADAL" clId="{49AB94D7-8D0C-4C9B-AE19-2BF7FBFF56F1}" dt="2021-08-23T13:26:32.544" v="406" actId="20577"/>
      <pc:docMkLst>
        <pc:docMk/>
      </pc:docMkLst>
      <pc:sldChg chg="modSp">
        <pc:chgData name="Renxiong Wu" userId="93a750e7-11be-4955-b233-61143c900237" providerId="ADAL" clId="{49AB94D7-8D0C-4C9B-AE19-2BF7FBFF56F1}" dt="2021-08-23T13:26:23.634" v="389" actId="20577"/>
        <pc:sldMkLst>
          <pc:docMk/>
          <pc:sldMk cId="3975424404" sldId="350"/>
        </pc:sldMkLst>
        <pc:spChg chg="mod">
          <ac:chgData name="Renxiong Wu" userId="93a750e7-11be-4955-b233-61143c900237" providerId="ADAL" clId="{49AB94D7-8D0C-4C9B-AE19-2BF7FBFF56F1}" dt="2021-08-23T13:26:23.634" v="389" actId="20577"/>
          <ac:spMkLst>
            <pc:docMk/>
            <pc:sldMk cId="3975424404" sldId="350"/>
            <ac:spMk id="3" creationId="{D375F14A-D462-4097-9E8C-91381E52CD10}"/>
          </ac:spMkLst>
        </pc:spChg>
        <pc:spChg chg="mod">
          <ac:chgData name="Renxiong Wu" userId="93a750e7-11be-4955-b233-61143c900237" providerId="ADAL" clId="{49AB94D7-8D0C-4C9B-AE19-2BF7FBFF56F1}" dt="2021-08-23T13:26:20.397" v="388" actId="20577"/>
          <ac:spMkLst>
            <pc:docMk/>
            <pc:sldMk cId="3975424404" sldId="350"/>
            <ac:spMk id="33" creationId="{13F9C072-2D2A-4F3C-9866-14E22C6D564B}"/>
          </ac:spMkLst>
        </pc:spChg>
        <pc:spChg chg="mod">
          <ac:chgData name="Renxiong Wu" userId="93a750e7-11be-4955-b233-61143c900237" providerId="ADAL" clId="{49AB94D7-8D0C-4C9B-AE19-2BF7FBFF56F1}" dt="2021-08-23T13:26:14.840" v="371" actId="20577"/>
          <ac:spMkLst>
            <pc:docMk/>
            <pc:sldMk cId="3975424404" sldId="350"/>
            <ac:spMk id="42" creationId="{179F2149-9B33-4B36-9DEF-F683DD4C526E}"/>
          </ac:spMkLst>
        </pc:spChg>
      </pc:sldChg>
      <pc:sldChg chg="addSp delSp modSp">
        <pc:chgData name="Renxiong Wu" userId="93a750e7-11be-4955-b233-61143c900237" providerId="ADAL" clId="{49AB94D7-8D0C-4C9B-AE19-2BF7FBFF56F1}" dt="2021-08-23T13:14:09.941" v="109" actId="108"/>
        <pc:sldMkLst>
          <pc:docMk/>
          <pc:sldMk cId="2262073297" sldId="361"/>
        </pc:sldMkLst>
        <pc:spChg chg="del">
          <ac:chgData name="Renxiong Wu" userId="93a750e7-11be-4955-b233-61143c900237" providerId="ADAL" clId="{49AB94D7-8D0C-4C9B-AE19-2BF7FBFF56F1}" dt="2021-08-23T13:10:37.458" v="1" actId="478"/>
          <ac:spMkLst>
            <pc:docMk/>
            <pc:sldMk cId="2262073297" sldId="361"/>
            <ac:spMk id="5" creationId="{F10DBC6B-B1A3-4865-840F-3246C0F471AD}"/>
          </ac:spMkLst>
        </pc:spChg>
        <pc:spChg chg="add mod">
          <ac:chgData name="Renxiong Wu" userId="93a750e7-11be-4955-b233-61143c900237" providerId="ADAL" clId="{49AB94D7-8D0C-4C9B-AE19-2BF7FBFF56F1}" dt="2021-08-23T13:14:08.255" v="108" actId="2711"/>
          <ac:spMkLst>
            <pc:docMk/>
            <pc:sldMk cId="2262073297" sldId="361"/>
            <ac:spMk id="22" creationId="{F40FCD78-D677-4C9F-94F7-1CA2B5AC6133}"/>
          </ac:spMkLst>
        </pc:spChg>
        <pc:spChg chg="add mod">
          <ac:chgData name="Renxiong Wu" userId="93a750e7-11be-4955-b233-61143c900237" providerId="ADAL" clId="{49AB94D7-8D0C-4C9B-AE19-2BF7FBFF56F1}" dt="2021-08-23T13:14:09.941" v="109" actId="108"/>
          <ac:spMkLst>
            <pc:docMk/>
            <pc:sldMk cId="2262073297" sldId="361"/>
            <ac:spMk id="26" creationId="{9B9C80AE-2D3C-4F8F-B22A-5514D756B499}"/>
          </ac:spMkLst>
        </pc:spChg>
        <pc:grpChg chg="add mod">
          <ac:chgData name="Renxiong Wu" userId="93a750e7-11be-4955-b233-61143c900237" providerId="ADAL" clId="{49AB94D7-8D0C-4C9B-AE19-2BF7FBFF56F1}" dt="2021-08-23T13:13:25.909" v="54" actId="1076"/>
          <ac:grpSpMkLst>
            <pc:docMk/>
            <pc:sldMk cId="2262073297" sldId="361"/>
            <ac:grpSpMk id="21" creationId="{D745E8AD-DD4D-4AB3-A1C2-8D199D2A69C2}"/>
          </ac:grpSpMkLst>
        </pc:grpChg>
        <pc:picChg chg="add mod">
          <ac:chgData name="Renxiong Wu" userId="93a750e7-11be-4955-b233-61143c900237" providerId="ADAL" clId="{49AB94D7-8D0C-4C9B-AE19-2BF7FBFF56F1}" dt="2021-08-23T13:12:43.323" v="31" actId="164"/>
          <ac:picMkLst>
            <pc:docMk/>
            <pc:sldMk cId="2262073297" sldId="361"/>
            <ac:picMk id="6" creationId="{E2C5E443-C8E8-4A90-AA63-706DB346D3CA}"/>
          </ac:picMkLst>
        </pc:picChg>
        <pc:picChg chg="add mod">
          <ac:chgData name="Renxiong Wu" userId="93a750e7-11be-4955-b233-61143c900237" providerId="ADAL" clId="{49AB94D7-8D0C-4C9B-AE19-2BF7FBFF56F1}" dt="2021-08-23T13:12:43.323" v="31" actId="164"/>
          <ac:picMkLst>
            <pc:docMk/>
            <pc:sldMk cId="2262073297" sldId="361"/>
            <ac:picMk id="9" creationId="{18E7185A-9499-444F-BF24-450B3AC36895}"/>
          </ac:picMkLst>
        </pc:picChg>
        <pc:picChg chg="add mod">
          <ac:chgData name="Renxiong Wu" userId="93a750e7-11be-4955-b233-61143c900237" providerId="ADAL" clId="{49AB94D7-8D0C-4C9B-AE19-2BF7FBFF56F1}" dt="2021-08-23T13:12:43.323" v="31" actId="164"/>
          <ac:picMkLst>
            <pc:docMk/>
            <pc:sldMk cId="2262073297" sldId="361"/>
            <ac:picMk id="13" creationId="{88907F97-9465-4825-9F87-9C6F8FEE73E9}"/>
          </ac:picMkLst>
        </pc:picChg>
        <pc:picChg chg="add del mod">
          <ac:chgData name="Renxiong Wu" userId="93a750e7-11be-4955-b233-61143c900237" providerId="ADAL" clId="{49AB94D7-8D0C-4C9B-AE19-2BF7FBFF56F1}" dt="2021-08-23T13:11:50.547" v="14" actId="478"/>
          <ac:picMkLst>
            <pc:docMk/>
            <pc:sldMk cId="2262073297" sldId="361"/>
            <ac:picMk id="16" creationId="{4BCCD48D-6803-4CAD-AECC-58AD1CB0AA2B}"/>
          </ac:picMkLst>
        </pc:picChg>
        <pc:picChg chg="add mod">
          <ac:chgData name="Renxiong Wu" userId="93a750e7-11be-4955-b233-61143c900237" providerId="ADAL" clId="{49AB94D7-8D0C-4C9B-AE19-2BF7FBFF56F1}" dt="2021-08-23T13:12:43.323" v="31" actId="164"/>
          <ac:picMkLst>
            <pc:docMk/>
            <pc:sldMk cId="2262073297" sldId="361"/>
            <ac:picMk id="18" creationId="{AEBB6281-FAAB-49B1-89BC-40CD48D122DC}"/>
          </ac:picMkLst>
        </pc:picChg>
      </pc:sldChg>
      <pc:sldChg chg="modSp">
        <pc:chgData name="Renxiong Wu" userId="93a750e7-11be-4955-b233-61143c900237" providerId="ADAL" clId="{49AB94D7-8D0C-4C9B-AE19-2BF7FBFF56F1}" dt="2021-08-23T13:26:32.544" v="406" actId="20577"/>
        <pc:sldMkLst>
          <pc:docMk/>
          <pc:sldMk cId="670829209" sldId="362"/>
        </pc:sldMkLst>
        <pc:spChg chg="mod">
          <ac:chgData name="Renxiong Wu" userId="93a750e7-11be-4955-b233-61143c900237" providerId="ADAL" clId="{49AB94D7-8D0C-4C9B-AE19-2BF7FBFF56F1}" dt="2021-08-23T13:26:32.544" v="406" actId="20577"/>
          <ac:spMkLst>
            <pc:docMk/>
            <pc:sldMk cId="670829209" sldId="362"/>
            <ac:spMk id="42" creationId="{179F2149-9B33-4B36-9DEF-F683DD4C526E}"/>
          </ac:spMkLst>
        </pc:spChg>
      </pc:sldChg>
      <pc:sldChg chg="addSp delSp modSp add">
        <pc:chgData name="Renxiong Wu" userId="93a750e7-11be-4955-b233-61143c900237" providerId="ADAL" clId="{49AB94D7-8D0C-4C9B-AE19-2BF7FBFF56F1}" dt="2021-08-23T13:23:15.081" v="324" actId="1076"/>
        <pc:sldMkLst>
          <pc:docMk/>
          <pc:sldMk cId="894068240" sldId="363"/>
        </pc:sldMkLst>
        <pc:spChg chg="del">
          <ac:chgData name="Renxiong Wu" userId="93a750e7-11be-4955-b233-61143c900237" providerId="ADAL" clId="{49AB94D7-8D0C-4C9B-AE19-2BF7FBFF56F1}" dt="2021-08-23T13:22:14.371" v="270" actId="478"/>
          <ac:spMkLst>
            <pc:docMk/>
            <pc:sldMk cId="894068240" sldId="363"/>
            <ac:spMk id="5" creationId="{F10DBC6B-B1A3-4865-840F-3246C0F471AD}"/>
          </ac:spMkLst>
        </pc:spChg>
        <pc:spChg chg="add mod">
          <ac:chgData name="Renxiong Wu" userId="93a750e7-11be-4955-b233-61143c900237" providerId="ADAL" clId="{49AB94D7-8D0C-4C9B-AE19-2BF7FBFF56F1}" dt="2021-08-23T13:22:50.401" v="303" actId="1076"/>
          <ac:spMkLst>
            <pc:docMk/>
            <pc:sldMk cId="894068240" sldId="363"/>
            <ac:spMk id="17" creationId="{E258B71E-6514-4C6E-AE11-026DA830819C}"/>
          </ac:spMkLst>
        </pc:spChg>
        <pc:spChg chg="add mod">
          <ac:chgData name="Renxiong Wu" userId="93a750e7-11be-4955-b233-61143c900237" providerId="ADAL" clId="{49AB94D7-8D0C-4C9B-AE19-2BF7FBFF56F1}" dt="2021-08-23T13:23:15.081" v="324" actId="1076"/>
          <ac:spMkLst>
            <pc:docMk/>
            <pc:sldMk cId="894068240" sldId="363"/>
            <ac:spMk id="18" creationId="{B5A7CFE2-7E91-491C-83CE-F3FC874EE1F7}"/>
          </ac:spMkLst>
        </pc:spChg>
        <pc:spChg chg="mod">
          <ac:chgData name="Renxiong Wu" userId="93a750e7-11be-4955-b233-61143c900237" providerId="ADAL" clId="{49AB94D7-8D0C-4C9B-AE19-2BF7FBFF56F1}" dt="2021-08-23T13:16:07.390" v="190" actId="1076"/>
          <ac:spMkLst>
            <pc:docMk/>
            <pc:sldMk cId="894068240" sldId="363"/>
            <ac:spMk id="20" creationId="{9993EB33-F12E-41EA-AFA4-372EBDFB91A7}"/>
          </ac:spMkLst>
        </pc:spChg>
        <pc:spChg chg="mod">
          <ac:chgData name="Renxiong Wu" userId="93a750e7-11be-4955-b233-61143c900237" providerId="ADAL" clId="{49AB94D7-8D0C-4C9B-AE19-2BF7FBFF56F1}" dt="2021-08-23T13:16:46.236" v="256" actId="20577"/>
          <ac:spMkLst>
            <pc:docMk/>
            <pc:sldMk cId="894068240" sldId="363"/>
            <ac:spMk id="23" creationId="{F50B9226-548D-4657-B571-A19D0A711479}"/>
          </ac:spMkLst>
        </pc:spChg>
        <pc:spChg chg="mod">
          <ac:chgData name="Renxiong Wu" userId="93a750e7-11be-4955-b233-61143c900237" providerId="ADAL" clId="{49AB94D7-8D0C-4C9B-AE19-2BF7FBFF56F1}" dt="2021-08-23T13:14:25.827" v="119" actId="20577"/>
          <ac:spMkLst>
            <pc:docMk/>
            <pc:sldMk cId="894068240" sldId="363"/>
            <ac:spMk id="42" creationId="{179F2149-9B33-4B36-9DEF-F683DD4C526E}"/>
          </ac:spMkLst>
        </pc:spChg>
        <pc:picChg chg="add del mod">
          <ac:chgData name="Renxiong Wu" userId="93a750e7-11be-4955-b233-61143c900237" providerId="ADAL" clId="{49AB94D7-8D0C-4C9B-AE19-2BF7FBFF56F1}" dt="2021-08-23T13:22:05.916" v="267" actId="478"/>
          <ac:picMkLst>
            <pc:docMk/>
            <pc:sldMk cId="894068240" sldId="363"/>
            <ac:picMk id="2" creationId="{8E6FEDD3-6EE0-429F-8BAE-0AA97EDA9FF9}"/>
          </ac:picMkLst>
        </pc:picChg>
        <pc:picChg chg="del">
          <ac:chgData name="Renxiong Wu" userId="93a750e7-11be-4955-b233-61143c900237" providerId="ADAL" clId="{49AB94D7-8D0C-4C9B-AE19-2BF7FBFF56F1}" dt="2021-08-23T13:19:48.956" v="257" actId="478"/>
          <ac:picMkLst>
            <pc:docMk/>
            <pc:sldMk cId="894068240" sldId="363"/>
            <ac:picMk id="3" creationId="{3E5F072F-4843-4FE5-9FC9-3086DF57F5BE}"/>
          </ac:picMkLst>
        </pc:picChg>
        <pc:picChg chg="add mod">
          <ac:chgData name="Renxiong Wu" userId="93a750e7-11be-4955-b233-61143c900237" providerId="ADAL" clId="{49AB94D7-8D0C-4C9B-AE19-2BF7FBFF56F1}" dt="2021-08-23T13:22:09.136" v="269" actId="1076"/>
          <ac:picMkLst>
            <pc:docMk/>
            <pc:sldMk cId="894068240" sldId="363"/>
            <ac:picMk id="6" creationId="{554D3D40-14A3-4856-97AE-72354C27A000}"/>
          </ac:picMkLst>
        </pc:picChg>
        <pc:picChg chg="add mod">
          <ac:chgData name="Renxiong Wu" userId="93a750e7-11be-4955-b233-61143c900237" providerId="ADAL" clId="{49AB94D7-8D0C-4C9B-AE19-2BF7FBFF56F1}" dt="2021-08-23T13:22:53.182" v="304" actId="1076"/>
          <ac:picMkLst>
            <pc:docMk/>
            <pc:sldMk cId="894068240" sldId="363"/>
            <ac:picMk id="16" creationId="{E9FA98FF-4B50-4E39-9003-1925DA18EAA3}"/>
          </ac:picMkLst>
        </pc:picChg>
      </pc:sldChg>
    </pc:docChg>
  </pc:docChgLst>
  <pc:docChgLst>
    <pc:chgData name="Renxiong Wu" userId="93a750e7-11be-4955-b233-61143c900237" providerId="ADAL" clId="{39E37A7F-8232-4E19-8F27-0A70F8380519}"/>
    <pc:docChg chg="undo redo custSel addSld delSld modSld sldOrd">
      <pc:chgData name="Renxiong Wu" userId="93a750e7-11be-4955-b233-61143c900237" providerId="ADAL" clId="{39E37A7F-8232-4E19-8F27-0A70F8380519}" dt="2021-08-21T07:44:15.302" v="3071" actId="207"/>
      <pc:docMkLst>
        <pc:docMk/>
      </pc:docMkLst>
      <pc:sldChg chg="addSp delSp modSp">
        <pc:chgData name="Renxiong Wu" userId="93a750e7-11be-4955-b233-61143c900237" providerId="ADAL" clId="{39E37A7F-8232-4E19-8F27-0A70F8380519}" dt="2021-08-21T05:01:50.330" v="1064" actId="1076"/>
        <pc:sldMkLst>
          <pc:docMk/>
          <pc:sldMk cId="0" sldId="256"/>
        </pc:sldMkLst>
        <pc:spChg chg="mod">
          <ac:chgData name="Renxiong Wu" userId="93a750e7-11be-4955-b233-61143c900237" providerId="ADAL" clId="{39E37A7F-8232-4E19-8F27-0A70F8380519}" dt="2021-08-19T14:33:53.039" v="1059" actId="1076"/>
          <ac:spMkLst>
            <pc:docMk/>
            <pc:sldMk cId="0" sldId="256"/>
            <ac:spMk id="2" creationId="{DA453AC1-8CD4-45B3-8A90-EE129E721DE7}"/>
          </ac:spMkLst>
        </pc:spChg>
        <pc:spChg chg="add del mod">
          <ac:chgData name="Renxiong Wu" userId="93a750e7-11be-4955-b233-61143c900237" providerId="ADAL" clId="{39E37A7F-8232-4E19-8F27-0A70F8380519}" dt="2021-08-21T05:01:50.330" v="1064" actId="1076"/>
          <ac:spMkLst>
            <pc:docMk/>
            <pc:sldMk cId="0" sldId="256"/>
            <ac:spMk id="10" creationId="{2E797175-CC60-421C-83F6-3027463235C5}"/>
          </ac:spMkLst>
        </pc:spChg>
        <pc:spChg chg="mod">
          <ac:chgData name="Renxiong Wu" userId="93a750e7-11be-4955-b233-61143c900237" providerId="ADAL" clId="{39E37A7F-8232-4E19-8F27-0A70F8380519}" dt="2021-08-19T14:30:32.960" v="1003" actId="1076"/>
          <ac:spMkLst>
            <pc:docMk/>
            <pc:sldMk cId="0" sldId="256"/>
            <ac:spMk id="25" creationId="{A52D33F9-B1A1-4647-BCCE-E3A173B492B2}"/>
          </ac:spMkLst>
        </pc:spChg>
        <pc:spChg chg="mod">
          <ac:chgData name="Renxiong Wu" userId="93a750e7-11be-4955-b233-61143c900237" providerId="ADAL" clId="{39E37A7F-8232-4E19-8F27-0A70F8380519}" dt="2021-08-19T13:59:32.186" v="286" actId="1076"/>
          <ac:spMkLst>
            <pc:docMk/>
            <pc:sldMk cId="0" sldId="256"/>
            <ac:spMk id="26" creationId="{1BE20DF9-4B42-451D-AB1C-F6D79E1C348B}"/>
          </ac:spMkLst>
        </pc:spChg>
        <pc:grpChg chg="del mod">
          <ac:chgData name="Renxiong Wu" userId="93a750e7-11be-4955-b233-61143c900237" providerId="ADAL" clId="{39E37A7F-8232-4E19-8F27-0A70F8380519}" dt="2021-08-19T14:31:05.469" v="1022"/>
          <ac:grpSpMkLst>
            <pc:docMk/>
            <pc:sldMk cId="0" sldId="256"/>
            <ac:grpSpMk id="4" creationId="{811C9862-429B-4AAE-A918-219E10E373EA}"/>
          </ac:grpSpMkLst>
        </pc:grpChg>
        <pc:picChg chg="add del mod">
          <ac:chgData name="Renxiong Wu" userId="93a750e7-11be-4955-b233-61143c900237" providerId="ADAL" clId="{39E37A7F-8232-4E19-8F27-0A70F8380519}" dt="2021-08-19T14:33:51.705" v="1055"/>
          <ac:picMkLst>
            <pc:docMk/>
            <pc:sldMk cId="0" sldId="256"/>
            <ac:picMk id="5" creationId="{F6C14E64-EBB5-4E6C-BCCB-4BA735CAFB9A}"/>
          </ac:picMkLst>
        </pc:picChg>
        <pc:picChg chg="add del mod">
          <ac:chgData name="Renxiong Wu" userId="93a750e7-11be-4955-b233-61143c900237" providerId="ADAL" clId="{39E37A7F-8232-4E19-8F27-0A70F8380519}" dt="2021-08-19T14:33:53.384" v="1060" actId="1076"/>
          <ac:picMkLst>
            <pc:docMk/>
            <pc:sldMk cId="0" sldId="256"/>
            <ac:picMk id="11" creationId="{9A942F9B-4856-4512-83CD-F8BB9057D8A4}"/>
          </ac:picMkLst>
        </pc:picChg>
        <pc:picChg chg="mod">
          <ac:chgData name="Renxiong Wu" userId="93a750e7-11be-4955-b233-61143c900237" providerId="ADAL" clId="{39E37A7F-8232-4E19-8F27-0A70F8380519}" dt="2021-08-19T13:56:51.893" v="157" actId="1076"/>
          <ac:picMkLst>
            <pc:docMk/>
            <pc:sldMk cId="0" sldId="256"/>
            <ac:picMk id="28" creationId="{E042DDFA-2828-4CE0-AB14-9BDA3D6CDECB}"/>
          </ac:picMkLst>
        </pc:picChg>
        <pc:picChg chg="del">
          <ac:chgData name="Renxiong Wu" userId="93a750e7-11be-4955-b233-61143c900237" providerId="ADAL" clId="{39E37A7F-8232-4E19-8F27-0A70F8380519}" dt="2021-08-19T14:31:05.469" v="1022"/>
          <ac:picMkLst>
            <pc:docMk/>
            <pc:sldMk cId="0" sldId="256"/>
            <ac:picMk id="3074" creationId="{F133E95C-20FD-4F14-8E10-D22379D7A7C2}"/>
          </ac:picMkLst>
        </pc:picChg>
      </pc:sldChg>
      <pc:sldChg chg="addSp delSp modSp">
        <pc:chgData name="Renxiong Wu" userId="93a750e7-11be-4955-b233-61143c900237" providerId="ADAL" clId="{39E37A7F-8232-4E19-8F27-0A70F8380519}" dt="2021-08-21T06:55:24.866" v="1629"/>
        <pc:sldMkLst>
          <pc:docMk/>
          <pc:sldMk cId="91310102" sldId="281"/>
        </pc:sldMkLst>
        <pc:spChg chg="mod">
          <ac:chgData name="Renxiong Wu" userId="93a750e7-11be-4955-b233-61143c900237" providerId="ADAL" clId="{39E37A7F-8232-4E19-8F27-0A70F8380519}" dt="2021-08-19T13:59:46.064" v="291" actId="20577"/>
          <ac:spMkLst>
            <pc:docMk/>
            <pc:sldMk cId="91310102" sldId="281"/>
            <ac:spMk id="14" creationId="{293CBB7C-21FD-479F-A316-7414D9A3848E}"/>
          </ac:spMkLst>
        </pc:spChg>
        <pc:spChg chg="del">
          <ac:chgData name="Renxiong Wu" userId="93a750e7-11be-4955-b233-61143c900237" providerId="ADAL" clId="{39E37A7F-8232-4E19-8F27-0A70F8380519}" dt="2021-08-21T06:55:24.661" v="1628" actId="478"/>
          <ac:spMkLst>
            <pc:docMk/>
            <pc:sldMk cId="91310102" sldId="281"/>
            <ac:spMk id="19" creationId="{60084D0E-4355-47B6-9BB4-DB320ABF4565}"/>
          </ac:spMkLst>
        </pc:spChg>
        <pc:spChg chg="add mod">
          <ac:chgData name="Renxiong Wu" userId="93a750e7-11be-4955-b233-61143c900237" providerId="ADAL" clId="{39E37A7F-8232-4E19-8F27-0A70F8380519}" dt="2021-08-19T14:04:25.213" v="352" actId="571"/>
          <ac:spMkLst>
            <pc:docMk/>
            <pc:sldMk cId="91310102" sldId="281"/>
            <ac:spMk id="20" creationId="{AA1F67E5-DE62-41B6-9EEE-E9354791DD30}"/>
          </ac:spMkLst>
        </pc:spChg>
        <pc:spChg chg="add mod">
          <ac:chgData name="Renxiong Wu" userId="93a750e7-11be-4955-b233-61143c900237" providerId="ADAL" clId="{39E37A7F-8232-4E19-8F27-0A70F8380519}" dt="2021-08-19T14:04:25.213" v="352" actId="571"/>
          <ac:spMkLst>
            <pc:docMk/>
            <pc:sldMk cId="91310102" sldId="281"/>
            <ac:spMk id="21" creationId="{EB8116D7-0D69-483E-8DB4-DFFA5DF91DA6}"/>
          </ac:spMkLst>
        </pc:spChg>
        <pc:spChg chg="add mod">
          <ac:chgData name="Renxiong Wu" userId="93a750e7-11be-4955-b233-61143c900237" providerId="ADAL" clId="{39E37A7F-8232-4E19-8F27-0A70F8380519}" dt="2021-08-19T14:04:25.213" v="352" actId="571"/>
          <ac:spMkLst>
            <pc:docMk/>
            <pc:sldMk cId="91310102" sldId="281"/>
            <ac:spMk id="22" creationId="{4680EDA1-3785-445C-91CC-D826C8F6B5C1}"/>
          </ac:spMkLst>
        </pc:spChg>
        <pc:spChg chg="add">
          <ac:chgData name="Renxiong Wu" userId="93a750e7-11be-4955-b233-61143c900237" providerId="ADAL" clId="{39E37A7F-8232-4E19-8F27-0A70F8380519}" dt="2021-08-21T06:55:24.866" v="1629"/>
          <ac:spMkLst>
            <pc:docMk/>
            <pc:sldMk cId="91310102" sldId="281"/>
            <ac:spMk id="22" creationId="{9A9C2019-C753-4A36-8653-27499BA9F040}"/>
          </ac:spMkLst>
        </pc:spChg>
        <pc:spChg chg="add mod">
          <ac:chgData name="Renxiong Wu" userId="93a750e7-11be-4955-b233-61143c900237" providerId="ADAL" clId="{39E37A7F-8232-4E19-8F27-0A70F8380519}" dt="2021-08-19T14:04:25.213" v="352" actId="571"/>
          <ac:spMkLst>
            <pc:docMk/>
            <pc:sldMk cId="91310102" sldId="281"/>
            <ac:spMk id="23" creationId="{A235EF3F-0C12-417D-87C7-CBD7B0636B44}"/>
          </ac:spMkLst>
        </pc:spChg>
        <pc:spChg chg="add mod">
          <ac:chgData name="Renxiong Wu" userId="93a750e7-11be-4955-b233-61143c900237" providerId="ADAL" clId="{39E37A7F-8232-4E19-8F27-0A70F8380519}" dt="2021-08-19T14:04:25.213" v="352" actId="571"/>
          <ac:spMkLst>
            <pc:docMk/>
            <pc:sldMk cId="91310102" sldId="281"/>
            <ac:spMk id="24" creationId="{F1D9E5A6-6815-4AC1-9478-80972CD4E1DE}"/>
          </ac:spMkLst>
        </pc:spChg>
        <pc:spChg chg="add mod">
          <ac:chgData name="Renxiong Wu" userId="93a750e7-11be-4955-b233-61143c900237" providerId="ADAL" clId="{39E37A7F-8232-4E19-8F27-0A70F8380519}" dt="2021-08-19T14:04:25.213" v="352" actId="571"/>
          <ac:spMkLst>
            <pc:docMk/>
            <pc:sldMk cId="91310102" sldId="281"/>
            <ac:spMk id="25" creationId="{A16E5D6E-A9B9-431D-9F34-7E27F02F7477}"/>
          </ac:spMkLst>
        </pc:spChg>
        <pc:spChg chg="add mod">
          <ac:chgData name="Renxiong Wu" userId="93a750e7-11be-4955-b233-61143c900237" providerId="ADAL" clId="{39E37A7F-8232-4E19-8F27-0A70F8380519}" dt="2021-08-19T14:04:25.213" v="352" actId="571"/>
          <ac:spMkLst>
            <pc:docMk/>
            <pc:sldMk cId="91310102" sldId="281"/>
            <ac:spMk id="26" creationId="{7E7638FA-6624-450C-B489-44AFD6C523BB}"/>
          </ac:spMkLst>
        </pc:spChg>
        <pc:spChg chg="add mod">
          <ac:chgData name="Renxiong Wu" userId="93a750e7-11be-4955-b233-61143c900237" providerId="ADAL" clId="{39E37A7F-8232-4E19-8F27-0A70F8380519}" dt="2021-08-19T14:04:25.213" v="352" actId="571"/>
          <ac:spMkLst>
            <pc:docMk/>
            <pc:sldMk cId="91310102" sldId="281"/>
            <ac:spMk id="27" creationId="{105732F3-21B9-421D-B34E-4A0931E8EF74}"/>
          </ac:spMkLst>
        </pc:spChg>
        <pc:spChg chg="add mod">
          <ac:chgData name="Renxiong Wu" userId="93a750e7-11be-4955-b233-61143c900237" providerId="ADAL" clId="{39E37A7F-8232-4E19-8F27-0A70F8380519}" dt="2021-08-19T14:04:25.213" v="352" actId="571"/>
          <ac:spMkLst>
            <pc:docMk/>
            <pc:sldMk cId="91310102" sldId="281"/>
            <ac:spMk id="28" creationId="{10C11DD9-7F3C-4754-9DF2-04D2EF9CCD0E}"/>
          </ac:spMkLst>
        </pc:spChg>
        <pc:spChg chg="add mod">
          <ac:chgData name="Renxiong Wu" userId="93a750e7-11be-4955-b233-61143c900237" providerId="ADAL" clId="{39E37A7F-8232-4E19-8F27-0A70F8380519}" dt="2021-08-19T14:04:38.738" v="355" actId="1076"/>
          <ac:spMkLst>
            <pc:docMk/>
            <pc:sldMk cId="91310102" sldId="281"/>
            <ac:spMk id="29" creationId="{B2B1AC41-B6C6-4B6A-875A-AE7B88D27969}"/>
          </ac:spMkLst>
        </pc:spChg>
        <pc:spChg chg="add mod">
          <ac:chgData name="Renxiong Wu" userId="93a750e7-11be-4955-b233-61143c900237" providerId="ADAL" clId="{39E37A7F-8232-4E19-8F27-0A70F8380519}" dt="2021-08-19T14:05:20.812" v="372" actId="20577"/>
          <ac:spMkLst>
            <pc:docMk/>
            <pc:sldMk cId="91310102" sldId="281"/>
            <ac:spMk id="30" creationId="{D8E166A0-6463-4736-BE74-79D1B40599A7}"/>
          </ac:spMkLst>
        </pc:spChg>
        <pc:spChg chg="add mod">
          <ac:chgData name="Renxiong Wu" userId="93a750e7-11be-4955-b233-61143c900237" providerId="ADAL" clId="{39E37A7F-8232-4E19-8F27-0A70F8380519}" dt="2021-08-19T14:04:38.738" v="355" actId="1076"/>
          <ac:spMkLst>
            <pc:docMk/>
            <pc:sldMk cId="91310102" sldId="281"/>
            <ac:spMk id="31" creationId="{A7F4C57E-C19A-44C1-8295-555AE713E809}"/>
          </ac:spMkLst>
        </pc:spChg>
        <pc:spChg chg="mod">
          <ac:chgData name="Renxiong Wu" userId="93a750e7-11be-4955-b233-61143c900237" providerId="ADAL" clId="{39E37A7F-8232-4E19-8F27-0A70F8380519}" dt="2021-08-19T14:04:28.624" v="353" actId="1076"/>
          <ac:spMkLst>
            <pc:docMk/>
            <pc:sldMk cId="91310102" sldId="281"/>
            <ac:spMk id="45" creationId="{9FF107B2-479D-4ACE-B7F7-8C06B056E882}"/>
          </ac:spMkLst>
        </pc:spChg>
        <pc:spChg chg="mod">
          <ac:chgData name="Renxiong Wu" userId="93a750e7-11be-4955-b233-61143c900237" providerId="ADAL" clId="{39E37A7F-8232-4E19-8F27-0A70F8380519}" dt="2021-08-19T14:04:28.624" v="353" actId="1076"/>
          <ac:spMkLst>
            <pc:docMk/>
            <pc:sldMk cId="91310102" sldId="281"/>
            <ac:spMk id="46" creationId="{68EB579A-2F17-4FBB-A2D4-56F12844604D}"/>
          </ac:spMkLst>
        </pc:spChg>
        <pc:spChg chg="mod">
          <ac:chgData name="Renxiong Wu" userId="93a750e7-11be-4955-b233-61143c900237" providerId="ADAL" clId="{39E37A7F-8232-4E19-8F27-0A70F8380519}" dt="2021-08-19T14:04:28.624" v="353" actId="1076"/>
          <ac:spMkLst>
            <pc:docMk/>
            <pc:sldMk cId="91310102" sldId="281"/>
            <ac:spMk id="50" creationId="{38FDA1CB-A517-439B-B1AF-11EA2CD1FC1A}"/>
          </ac:spMkLst>
        </pc:spChg>
        <pc:spChg chg="mod">
          <ac:chgData name="Renxiong Wu" userId="93a750e7-11be-4955-b233-61143c900237" providerId="ADAL" clId="{39E37A7F-8232-4E19-8F27-0A70F8380519}" dt="2021-08-19T14:04:28.624" v="353" actId="1076"/>
          <ac:spMkLst>
            <pc:docMk/>
            <pc:sldMk cId="91310102" sldId="281"/>
            <ac:spMk id="51" creationId="{B0F5D50C-83F1-474D-A666-8193A374163A}"/>
          </ac:spMkLst>
        </pc:spChg>
        <pc:spChg chg="mod">
          <ac:chgData name="Renxiong Wu" userId="93a750e7-11be-4955-b233-61143c900237" providerId="ADAL" clId="{39E37A7F-8232-4E19-8F27-0A70F8380519}" dt="2021-08-19T14:04:28.624" v="353" actId="1076"/>
          <ac:spMkLst>
            <pc:docMk/>
            <pc:sldMk cId="91310102" sldId="281"/>
            <ac:spMk id="52" creationId="{7C9374A2-F8CA-499D-A91D-8A39556F965A}"/>
          </ac:spMkLst>
        </pc:spChg>
        <pc:spChg chg="mod">
          <ac:chgData name="Renxiong Wu" userId="93a750e7-11be-4955-b233-61143c900237" providerId="ADAL" clId="{39E37A7F-8232-4E19-8F27-0A70F8380519}" dt="2021-08-19T14:04:28.624" v="353" actId="1076"/>
          <ac:spMkLst>
            <pc:docMk/>
            <pc:sldMk cId="91310102" sldId="281"/>
            <ac:spMk id="53" creationId="{83D9AAB6-9220-492B-A60D-4CDD84F5DA7C}"/>
          </ac:spMkLst>
        </pc:spChg>
        <pc:spChg chg="mod">
          <ac:chgData name="Renxiong Wu" userId="93a750e7-11be-4955-b233-61143c900237" providerId="ADAL" clId="{39E37A7F-8232-4E19-8F27-0A70F8380519}" dt="2021-08-19T14:04:28.624" v="353" actId="1076"/>
          <ac:spMkLst>
            <pc:docMk/>
            <pc:sldMk cId="91310102" sldId="281"/>
            <ac:spMk id="54" creationId="{22D0381A-C04C-4BF3-A12E-620154B476E9}"/>
          </ac:spMkLst>
        </pc:spChg>
        <pc:spChg chg="mod">
          <ac:chgData name="Renxiong Wu" userId="93a750e7-11be-4955-b233-61143c900237" providerId="ADAL" clId="{39E37A7F-8232-4E19-8F27-0A70F8380519}" dt="2021-08-19T14:04:28.624" v="353" actId="1076"/>
          <ac:spMkLst>
            <pc:docMk/>
            <pc:sldMk cId="91310102" sldId="281"/>
            <ac:spMk id="55" creationId="{83229DA8-32BF-4C83-99EE-91530DDD1D93}"/>
          </ac:spMkLst>
        </pc:spChg>
        <pc:spChg chg="mod">
          <ac:chgData name="Renxiong Wu" userId="93a750e7-11be-4955-b233-61143c900237" providerId="ADAL" clId="{39E37A7F-8232-4E19-8F27-0A70F8380519}" dt="2021-08-19T14:04:28.624" v="353" actId="1076"/>
          <ac:spMkLst>
            <pc:docMk/>
            <pc:sldMk cId="91310102" sldId="281"/>
            <ac:spMk id="56" creationId="{641A84E7-7A57-4A68-A4C2-45826702D901}"/>
          </ac:spMkLst>
        </pc:spChg>
        <pc:grpChg chg="add">
          <ac:chgData name="Renxiong Wu" userId="93a750e7-11be-4955-b233-61143c900237" providerId="ADAL" clId="{39E37A7F-8232-4E19-8F27-0A70F8380519}" dt="2021-08-21T06:55:24.866" v="1629"/>
          <ac:grpSpMkLst>
            <pc:docMk/>
            <pc:sldMk cId="91310102" sldId="281"/>
            <ac:grpSpMk id="23" creationId="{5D6449FD-B8CC-46AA-B87A-B76D0A7D228C}"/>
          </ac:grpSpMkLst>
        </pc:grpChg>
      </pc:sldChg>
      <pc:sldChg chg="addSp delSp modSp modAnim">
        <pc:chgData name="Renxiong Wu" userId="93a750e7-11be-4955-b233-61143c900237" providerId="ADAL" clId="{39E37A7F-8232-4E19-8F27-0A70F8380519}" dt="2021-08-21T07:04:53.561" v="1850" actId="1076"/>
        <pc:sldMkLst>
          <pc:docMk/>
          <pc:sldMk cId="3636339407" sldId="292"/>
        </pc:sldMkLst>
        <pc:spChg chg="add mod">
          <ac:chgData name="Renxiong Wu" userId="93a750e7-11be-4955-b233-61143c900237" providerId="ADAL" clId="{39E37A7F-8232-4E19-8F27-0A70F8380519}" dt="2021-08-21T07:04:53.561" v="1850" actId="1076"/>
          <ac:spMkLst>
            <pc:docMk/>
            <pc:sldMk cId="3636339407" sldId="292"/>
            <ac:spMk id="3" creationId="{D375F14A-D462-4097-9E8C-91381E52CD10}"/>
          </ac:spMkLst>
        </pc:spChg>
        <pc:spChg chg="mod">
          <ac:chgData name="Renxiong Wu" userId="93a750e7-11be-4955-b233-61143c900237" providerId="ADAL" clId="{39E37A7F-8232-4E19-8F27-0A70F8380519}" dt="2021-08-21T07:04:49.507" v="1849" actId="1076"/>
          <ac:spMkLst>
            <pc:docMk/>
            <pc:sldMk cId="3636339407" sldId="292"/>
            <ac:spMk id="8" creationId="{2A0532E8-699D-4CE6-AB65-940998B101AA}"/>
          </ac:spMkLst>
        </pc:spChg>
        <pc:spChg chg="add">
          <ac:chgData name="Renxiong Wu" userId="93a750e7-11be-4955-b233-61143c900237" providerId="ADAL" clId="{39E37A7F-8232-4E19-8F27-0A70F8380519}" dt="2021-08-21T06:55:22.290" v="1627"/>
          <ac:spMkLst>
            <pc:docMk/>
            <pc:sldMk cId="3636339407" sldId="292"/>
            <ac:spMk id="16" creationId="{1DA93573-1D5B-420C-8577-E2560911F0EB}"/>
          </ac:spMkLst>
        </pc:spChg>
        <pc:spChg chg="del">
          <ac:chgData name="Renxiong Wu" userId="93a750e7-11be-4955-b233-61143c900237" providerId="ADAL" clId="{39E37A7F-8232-4E19-8F27-0A70F8380519}" dt="2021-08-21T06:55:22.084" v="1626" actId="478"/>
          <ac:spMkLst>
            <pc:docMk/>
            <pc:sldMk cId="3636339407" sldId="292"/>
            <ac:spMk id="19" creationId="{60084D0E-4355-47B6-9BB4-DB320ABF4565}"/>
          </ac:spMkLst>
        </pc:spChg>
        <pc:spChg chg="mod">
          <ac:chgData name="Renxiong Wu" userId="93a750e7-11be-4955-b233-61143c900237" providerId="ADAL" clId="{39E37A7F-8232-4E19-8F27-0A70F8380519}" dt="2021-08-21T07:04:53.561" v="1850" actId="1076"/>
          <ac:spMkLst>
            <pc:docMk/>
            <pc:sldMk cId="3636339407" sldId="292"/>
            <ac:spMk id="33" creationId="{13F9C072-2D2A-4F3C-9866-14E22C6D564B}"/>
          </ac:spMkLst>
        </pc:spChg>
        <pc:spChg chg="mod">
          <ac:chgData name="Renxiong Wu" userId="93a750e7-11be-4955-b233-61143c900237" providerId="ADAL" clId="{39E37A7F-8232-4E19-8F27-0A70F8380519}" dt="2021-08-19T14:07:58.079" v="390" actId="164"/>
          <ac:spMkLst>
            <pc:docMk/>
            <pc:sldMk cId="3636339407" sldId="292"/>
            <ac:spMk id="39" creationId="{C24804B6-FB1D-4EC3-8EEE-23179CA41177}"/>
          </ac:spMkLst>
        </pc:spChg>
        <pc:spChg chg="mod">
          <ac:chgData name="Renxiong Wu" userId="93a750e7-11be-4955-b233-61143c900237" providerId="ADAL" clId="{39E37A7F-8232-4E19-8F27-0A70F8380519}" dt="2021-08-19T14:07:58.079" v="390" actId="164"/>
          <ac:spMkLst>
            <pc:docMk/>
            <pc:sldMk cId="3636339407" sldId="292"/>
            <ac:spMk id="40" creationId="{C695C8F7-83DA-4561-ABB8-9962C68381F8}"/>
          </ac:spMkLst>
        </pc:spChg>
        <pc:spChg chg="mod">
          <ac:chgData name="Renxiong Wu" userId="93a750e7-11be-4955-b233-61143c900237" providerId="ADAL" clId="{39E37A7F-8232-4E19-8F27-0A70F8380519}" dt="2021-08-19T14:05:48.787" v="385" actId="20577"/>
          <ac:spMkLst>
            <pc:docMk/>
            <pc:sldMk cId="3636339407" sldId="292"/>
            <ac:spMk id="42" creationId="{179F2149-9B33-4B36-9DEF-F683DD4C526E}"/>
          </ac:spMkLst>
        </pc:spChg>
        <pc:grpChg chg="add mod">
          <ac:chgData name="Renxiong Wu" userId="93a750e7-11be-4955-b233-61143c900237" providerId="ADAL" clId="{39E37A7F-8232-4E19-8F27-0A70F8380519}" dt="2021-08-19T14:07:58.079" v="390" actId="164"/>
          <ac:grpSpMkLst>
            <pc:docMk/>
            <pc:sldMk cId="3636339407" sldId="292"/>
            <ac:grpSpMk id="2" creationId="{7645036D-ECFD-4641-9655-866D6AC136E3}"/>
          </ac:grpSpMkLst>
        </pc:grpChg>
        <pc:grpChg chg="add">
          <ac:chgData name="Renxiong Wu" userId="93a750e7-11be-4955-b233-61143c900237" providerId="ADAL" clId="{39E37A7F-8232-4E19-8F27-0A70F8380519}" dt="2021-08-21T06:55:22.290" v="1627"/>
          <ac:grpSpMkLst>
            <pc:docMk/>
            <pc:sldMk cId="3636339407" sldId="292"/>
            <ac:grpSpMk id="17" creationId="{8EE7ABEB-BE1F-46BD-A9B0-0DCE57652651}"/>
          </ac:grpSpMkLst>
        </pc:grpChg>
        <pc:grpChg chg="mod">
          <ac:chgData name="Renxiong Wu" userId="93a750e7-11be-4955-b233-61143c900237" providerId="ADAL" clId="{39E37A7F-8232-4E19-8F27-0A70F8380519}" dt="2021-08-19T14:07:58.079" v="390" actId="164"/>
          <ac:grpSpMkLst>
            <pc:docMk/>
            <pc:sldMk cId="3636339407" sldId="292"/>
            <ac:grpSpMk id="35" creationId="{9B340DB1-0754-4A8F-A926-425AE5A16D8B}"/>
          </ac:grpSpMkLst>
        </pc:grpChg>
      </pc:sldChg>
      <pc:sldChg chg="addSp delSp modSp add">
        <pc:chgData name="Renxiong Wu" userId="93a750e7-11be-4955-b233-61143c900237" providerId="ADAL" clId="{39E37A7F-8232-4E19-8F27-0A70F8380519}" dt="2021-08-21T06:55:30.840" v="1631"/>
        <pc:sldMkLst>
          <pc:docMk/>
          <pc:sldMk cId="83858927" sldId="348"/>
        </pc:sldMkLst>
        <pc:spChg chg="mod">
          <ac:chgData name="Renxiong Wu" userId="93a750e7-11be-4955-b233-61143c900237" providerId="ADAL" clId="{39E37A7F-8232-4E19-8F27-0A70F8380519}" dt="2021-08-19T14:21:10.281" v="643" actId="403"/>
          <ac:spMkLst>
            <pc:docMk/>
            <pc:sldMk cId="83858927" sldId="348"/>
            <ac:spMk id="3" creationId="{D375F14A-D462-4097-9E8C-91381E52CD10}"/>
          </ac:spMkLst>
        </pc:spChg>
        <pc:spChg chg="add">
          <ac:chgData name="Renxiong Wu" userId="93a750e7-11be-4955-b233-61143c900237" providerId="ADAL" clId="{39E37A7F-8232-4E19-8F27-0A70F8380519}" dt="2021-08-21T06:55:30.840" v="1631"/>
          <ac:spMkLst>
            <pc:docMk/>
            <pc:sldMk cId="83858927" sldId="348"/>
            <ac:spMk id="16" creationId="{99A4B70E-8E14-4CF4-A5F6-0A2FA4E7F880}"/>
          </ac:spMkLst>
        </pc:spChg>
        <pc:spChg chg="del">
          <ac:chgData name="Renxiong Wu" userId="93a750e7-11be-4955-b233-61143c900237" providerId="ADAL" clId="{39E37A7F-8232-4E19-8F27-0A70F8380519}" dt="2021-08-21T06:55:30.641" v="1630" actId="478"/>
          <ac:spMkLst>
            <pc:docMk/>
            <pc:sldMk cId="83858927" sldId="348"/>
            <ac:spMk id="19" creationId="{60084D0E-4355-47B6-9BB4-DB320ABF4565}"/>
          </ac:spMkLst>
        </pc:spChg>
        <pc:spChg chg="mod">
          <ac:chgData name="Renxiong Wu" userId="93a750e7-11be-4955-b233-61143c900237" providerId="ADAL" clId="{39E37A7F-8232-4E19-8F27-0A70F8380519}" dt="2021-08-19T14:21:09.855" v="642" actId="403"/>
          <ac:spMkLst>
            <pc:docMk/>
            <pc:sldMk cId="83858927" sldId="348"/>
            <ac:spMk id="33" creationId="{13F9C072-2D2A-4F3C-9866-14E22C6D564B}"/>
          </ac:spMkLst>
        </pc:spChg>
        <pc:spChg chg="mod">
          <ac:chgData name="Renxiong Wu" userId="93a750e7-11be-4955-b233-61143c900237" providerId="ADAL" clId="{39E37A7F-8232-4E19-8F27-0A70F8380519}" dt="2021-08-19T14:15:48.606" v="528" actId="20577"/>
          <ac:spMkLst>
            <pc:docMk/>
            <pc:sldMk cId="83858927" sldId="348"/>
            <ac:spMk id="36" creationId="{AA0D0C74-0606-4F0D-AE4B-4DBD6B3DC11A}"/>
          </ac:spMkLst>
        </pc:spChg>
        <pc:spChg chg="mod">
          <ac:chgData name="Renxiong Wu" userId="93a750e7-11be-4955-b233-61143c900237" providerId="ADAL" clId="{39E37A7F-8232-4E19-8F27-0A70F8380519}" dt="2021-08-19T14:15:56.592" v="541" actId="20577"/>
          <ac:spMkLst>
            <pc:docMk/>
            <pc:sldMk cId="83858927" sldId="348"/>
            <ac:spMk id="42" creationId="{179F2149-9B33-4B36-9DEF-F683DD4C526E}"/>
          </ac:spMkLst>
        </pc:spChg>
        <pc:grpChg chg="add">
          <ac:chgData name="Renxiong Wu" userId="93a750e7-11be-4955-b233-61143c900237" providerId="ADAL" clId="{39E37A7F-8232-4E19-8F27-0A70F8380519}" dt="2021-08-21T06:55:30.840" v="1631"/>
          <ac:grpSpMkLst>
            <pc:docMk/>
            <pc:sldMk cId="83858927" sldId="348"/>
            <ac:grpSpMk id="17" creationId="{DD59AE70-BACF-465D-BF89-73543B3AB762}"/>
          </ac:grpSpMkLst>
        </pc:grpChg>
      </pc:sldChg>
      <pc:sldChg chg="addSp delSp modSp add modAnim">
        <pc:chgData name="Renxiong Wu" userId="93a750e7-11be-4955-b233-61143c900237" providerId="ADAL" clId="{39E37A7F-8232-4E19-8F27-0A70F8380519}" dt="2021-08-21T06:55:32.982" v="1633"/>
        <pc:sldMkLst>
          <pc:docMk/>
          <pc:sldMk cId="826123511" sldId="349"/>
        </pc:sldMkLst>
        <pc:spChg chg="mod">
          <ac:chgData name="Renxiong Wu" userId="93a750e7-11be-4955-b233-61143c900237" providerId="ADAL" clId="{39E37A7F-8232-4E19-8F27-0A70F8380519}" dt="2021-08-19T14:27:42.749" v="879" actId="20577"/>
          <ac:spMkLst>
            <pc:docMk/>
            <pc:sldMk cId="826123511" sldId="349"/>
            <ac:spMk id="3" creationId="{D375F14A-D462-4097-9E8C-91381E52CD10}"/>
          </ac:spMkLst>
        </pc:spChg>
        <pc:spChg chg="add">
          <ac:chgData name="Renxiong Wu" userId="93a750e7-11be-4955-b233-61143c900237" providerId="ADAL" clId="{39E37A7F-8232-4E19-8F27-0A70F8380519}" dt="2021-08-21T06:55:32.982" v="1633"/>
          <ac:spMkLst>
            <pc:docMk/>
            <pc:sldMk cId="826123511" sldId="349"/>
            <ac:spMk id="16" creationId="{B08DD9D7-121D-47F9-850A-DCB8F0F989CD}"/>
          </ac:spMkLst>
        </pc:spChg>
        <pc:spChg chg="del">
          <ac:chgData name="Renxiong Wu" userId="93a750e7-11be-4955-b233-61143c900237" providerId="ADAL" clId="{39E37A7F-8232-4E19-8F27-0A70F8380519}" dt="2021-08-21T06:55:32.796" v="1632" actId="478"/>
          <ac:spMkLst>
            <pc:docMk/>
            <pc:sldMk cId="826123511" sldId="349"/>
            <ac:spMk id="19" creationId="{60084D0E-4355-47B6-9BB4-DB320ABF4565}"/>
          </ac:spMkLst>
        </pc:spChg>
        <pc:spChg chg="mod">
          <ac:chgData name="Renxiong Wu" userId="93a750e7-11be-4955-b233-61143c900237" providerId="ADAL" clId="{39E37A7F-8232-4E19-8F27-0A70F8380519}" dt="2021-08-19T14:24:13.305" v="689" actId="20577"/>
          <ac:spMkLst>
            <pc:docMk/>
            <pc:sldMk cId="826123511" sldId="349"/>
            <ac:spMk id="33" creationId="{13F9C072-2D2A-4F3C-9866-14E22C6D564B}"/>
          </ac:spMkLst>
        </pc:spChg>
        <pc:spChg chg="mod">
          <ac:chgData name="Renxiong Wu" userId="93a750e7-11be-4955-b233-61143c900237" providerId="ADAL" clId="{39E37A7F-8232-4E19-8F27-0A70F8380519}" dt="2021-08-19T14:24:19.474" v="691" actId="20577"/>
          <ac:spMkLst>
            <pc:docMk/>
            <pc:sldMk cId="826123511" sldId="349"/>
            <ac:spMk id="36" creationId="{AA0D0C74-0606-4F0D-AE4B-4DBD6B3DC11A}"/>
          </ac:spMkLst>
        </pc:spChg>
        <pc:spChg chg="mod">
          <ac:chgData name="Renxiong Wu" userId="93a750e7-11be-4955-b233-61143c900237" providerId="ADAL" clId="{39E37A7F-8232-4E19-8F27-0A70F8380519}" dt="2021-08-19T14:24:25.513" v="710" actId="20577"/>
          <ac:spMkLst>
            <pc:docMk/>
            <pc:sldMk cId="826123511" sldId="349"/>
            <ac:spMk id="42" creationId="{179F2149-9B33-4B36-9DEF-F683DD4C526E}"/>
          </ac:spMkLst>
        </pc:spChg>
        <pc:grpChg chg="add">
          <ac:chgData name="Renxiong Wu" userId="93a750e7-11be-4955-b233-61143c900237" providerId="ADAL" clId="{39E37A7F-8232-4E19-8F27-0A70F8380519}" dt="2021-08-21T06:55:32.982" v="1633"/>
          <ac:grpSpMkLst>
            <pc:docMk/>
            <pc:sldMk cId="826123511" sldId="349"/>
            <ac:grpSpMk id="17" creationId="{C6E488B5-50AB-4AF9-A587-EC05A300E62A}"/>
          </ac:grpSpMkLst>
        </pc:grpChg>
      </pc:sldChg>
      <pc:sldChg chg="addSp delSp modSp add">
        <pc:chgData name="Renxiong Wu" userId="93a750e7-11be-4955-b233-61143c900237" providerId="ADAL" clId="{39E37A7F-8232-4E19-8F27-0A70F8380519}" dt="2021-08-21T06:55:35.318" v="1635"/>
        <pc:sldMkLst>
          <pc:docMk/>
          <pc:sldMk cId="3975424404" sldId="350"/>
        </pc:sldMkLst>
        <pc:spChg chg="mod">
          <ac:chgData name="Renxiong Wu" userId="93a750e7-11be-4955-b233-61143c900237" providerId="ADAL" clId="{39E37A7F-8232-4E19-8F27-0A70F8380519}" dt="2021-08-19T14:29:25.355" v="976" actId="1076"/>
          <ac:spMkLst>
            <pc:docMk/>
            <pc:sldMk cId="3975424404" sldId="350"/>
            <ac:spMk id="3" creationId="{D375F14A-D462-4097-9E8C-91381E52CD10}"/>
          </ac:spMkLst>
        </pc:spChg>
        <pc:spChg chg="add">
          <ac:chgData name="Renxiong Wu" userId="93a750e7-11be-4955-b233-61143c900237" providerId="ADAL" clId="{39E37A7F-8232-4E19-8F27-0A70F8380519}" dt="2021-08-21T06:55:35.318" v="1635"/>
          <ac:spMkLst>
            <pc:docMk/>
            <pc:sldMk cId="3975424404" sldId="350"/>
            <ac:spMk id="16" creationId="{B6A79C33-60F2-4C27-993D-5ED455F1D04C}"/>
          </ac:spMkLst>
        </pc:spChg>
        <pc:spChg chg="del">
          <ac:chgData name="Renxiong Wu" userId="93a750e7-11be-4955-b233-61143c900237" providerId="ADAL" clId="{39E37A7F-8232-4E19-8F27-0A70F8380519}" dt="2021-08-21T06:55:35.089" v="1634" actId="478"/>
          <ac:spMkLst>
            <pc:docMk/>
            <pc:sldMk cId="3975424404" sldId="350"/>
            <ac:spMk id="19" creationId="{60084D0E-4355-47B6-9BB4-DB320ABF4565}"/>
          </ac:spMkLst>
        </pc:spChg>
        <pc:spChg chg="mod">
          <ac:chgData name="Renxiong Wu" userId="93a750e7-11be-4955-b233-61143c900237" providerId="ADAL" clId="{39E37A7F-8232-4E19-8F27-0A70F8380519}" dt="2021-08-19T14:29:17.668" v="975" actId="1076"/>
          <ac:spMkLst>
            <pc:docMk/>
            <pc:sldMk cId="3975424404" sldId="350"/>
            <ac:spMk id="33" creationId="{13F9C072-2D2A-4F3C-9866-14E22C6D564B}"/>
          </ac:spMkLst>
        </pc:spChg>
        <pc:spChg chg="mod">
          <ac:chgData name="Renxiong Wu" userId="93a750e7-11be-4955-b233-61143c900237" providerId="ADAL" clId="{39E37A7F-8232-4E19-8F27-0A70F8380519}" dt="2021-08-19T14:27:57.313" v="901" actId="20577"/>
          <ac:spMkLst>
            <pc:docMk/>
            <pc:sldMk cId="3975424404" sldId="350"/>
            <ac:spMk id="36" creationId="{AA0D0C74-0606-4F0D-AE4B-4DBD6B3DC11A}"/>
          </ac:spMkLst>
        </pc:spChg>
        <pc:spChg chg="mod">
          <ac:chgData name="Renxiong Wu" userId="93a750e7-11be-4955-b233-61143c900237" providerId="ADAL" clId="{39E37A7F-8232-4E19-8F27-0A70F8380519}" dt="2021-08-19T14:27:54.050" v="899" actId="20577"/>
          <ac:spMkLst>
            <pc:docMk/>
            <pc:sldMk cId="3975424404" sldId="350"/>
            <ac:spMk id="42" creationId="{179F2149-9B33-4B36-9DEF-F683DD4C526E}"/>
          </ac:spMkLst>
        </pc:spChg>
        <pc:grpChg chg="add">
          <ac:chgData name="Renxiong Wu" userId="93a750e7-11be-4955-b233-61143c900237" providerId="ADAL" clId="{39E37A7F-8232-4E19-8F27-0A70F8380519}" dt="2021-08-21T06:55:35.318" v="1635"/>
          <ac:grpSpMkLst>
            <pc:docMk/>
            <pc:sldMk cId="3975424404" sldId="350"/>
            <ac:grpSpMk id="17" creationId="{B5F9683D-1C13-470B-8009-021439F6F8CF}"/>
          </ac:grpSpMkLst>
        </pc:grpChg>
      </pc:sldChg>
      <pc:sldChg chg="modSp add">
        <pc:chgData name="Renxiong Wu" userId="93a750e7-11be-4955-b233-61143c900237" providerId="ADAL" clId="{39E37A7F-8232-4E19-8F27-0A70F8380519}" dt="2021-08-19T14:30:50.517" v="1021" actId="20577"/>
        <pc:sldMkLst>
          <pc:docMk/>
          <pc:sldMk cId="3098330935" sldId="351"/>
        </pc:sldMkLst>
        <pc:spChg chg="mod">
          <ac:chgData name="Renxiong Wu" userId="93a750e7-11be-4955-b233-61143c900237" providerId="ADAL" clId="{39E37A7F-8232-4E19-8F27-0A70F8380519}" dt="2021-08-19T14:30:22.344" v="1001" actId="1076"/>
          <ac:spMkLst>
            <pc:docMk/>
            <pc:sldMk cId="3098330935" sldId="351"/>
            <ac:spMk id="24" creationId="{20CE931F-5680-4429-8969-9D4CEBFD3A66}"/>
          </ac:spMkLst>
        </pc:spChg>
        <pc:spChg chg="mod">
          <ac:chgData name="Renxiong Wu" userId="93a750e7-11be-4955-b233-61143c900237" providerId="ADAL" clId="{39E37A7F-8232-4E19-8F27-0A70F8380519}" dt="2021-08-19T14:30:50.517" v="1021" actId="20577"/>
          <ac:spMkLst>
            <pc:docMk/>
            <pc:sldMk cId="3098330935" sldId="351"/>
            <ac:spMk id="25" creationId="{A52D33F9-B1A1-4647-BCCE-E3A173B492B2}"/>
          </ac:spMkLst>
        </pc:spChg>
      </pc:sldChg>
      <pc:sldChg chg="addSp delSp modSp add delAnim">
        <pc:chgData name="Renxiong Wu" userId="93a750e7-11be-4955-b233-61143c900237" providerId="ADAL" clId="{39E37A7F-8232-4E19-8F27-0A70F8380519}" dt="2021-08-21T06:55:19.008" v="1625"/>
        <pc:sldMkLst>
          <pc:docMk/>
          <pc:sldMk cId="598882247" sldId="352"/>
        </pc:sldMkLst>
        <pc:spChg chg="del">
          <ac:chgData name="Renxiong Wu" userId="93a750e7-11be-4955-b233-61143c900237" providerId="ADAL" clId="{39E37A7F-8232-4E19-8F27-0A70F8380519}" dt="2021-08-21T06:00:51.172" v="1066" actId="478"/>
          <ac:spMkLst>
            <pc:docMk/>
            <pc:sldMk cId="598882247" sldId="352"/>
            <ac:spMk id="3" creationId="{D375F14A-D462-4097-9E8C-91381E52CD10}"/>
          </ac:spMkLst>
        </pc:spChg>
        <pc:spChg chg="add mod">
          <ac:chgData name="Renxiong Wu" userId="93a750e7-11be-4955-b233-61143c900237" providerId="ADAL" clId="{39E37A7F-8232-4E19-8F27-0A70F8380519}" dt="2021-08-21T06:47:52.100" v="1340" actId="14100"/>
          <ac:spMkLst>
            <pc:docMk/>
            <pc:sldMk cId="598882247" sldId="352"/>
            <ac:spMk id="10" creationId="{4F214C53-3119-42CF-8194-F28B0090729D}"/>
          </ac:spMkLst>
        </pc:spChg>
        <pc:spChg chg="add del mod">
          <ac:chgData name="Renxiong Wu" userId="93a750e7-11be-4955-b233-61143c900237" providerId="ADAL" clId="{39E37A7F-8232-4E19-8F27-0A70F8380519}" dt="2021-08-21T06:42:14.848" v="1296" actId="478"/>
          <ac:spMkLst>
            <pc:docMk/>
            <pc:sldMk cId="598882247" sldId="352"/>
            <ac:spMk id="11" creationId="{187DD31C-8099-47DE-8BE9-B4ACAABE51AA}"/>
          </ac:spMkLst>
        </pc:spChg>
        <pc:spChg chg="del">
          <ac:chgData name="Renxiong Wu" userId="93a750e7-11be-4955-b233-61143c900237" providerId="ADAL" clId="{39E37A7F-8232-4E19-8F27-0A70F8380519}" dt="2021-08-21T06:55:18.752" v="1624" actId="478"/>
          <ac:spMkLst>
            <pc:docMk/>
            <pc:sldMk cId="598882247" sldId="352"/>
            <ac:spMk id="19" creationId="{60084D0E-4355-47B6-9BB4-DB320ABF4565}"/>
          </ac:spMkLst>
        </pc:spChg>
        <pc:spChg chg="add del mod">
          <ac:chgData name="Renxiong Wu" userId="93a750e7-11be-4955-b233-61143c900237" providerId="ADAL" clId="{39E37A7F-8232-4E19-8F27-0A70F8380519}" dt="2021-08-21T06:42:16.095" v="1297" actId="478"/>
          <ac:spMkLst>
            <pc:docMk/>
            <pc:sldMk cId="598882247" sldId="352"/>
            <ac:spMk id="23" creationId="{58CF8A54-713C-4C84-98DC-9DD414984658}"/>
          </ac:spMkLst>
        </pc:spChg>
        <pc:spChg chg="add del mod">
          <ac:chgData name="Renxiong Wu" userId="93a750e7-11be-4955-b233-61143c900237" providerId="ADAL" clId="{39E37A7F-8232-4E19-8F27-0A70F8380519}" dt="2021-08-21T06:42:19.948" v="1300" actId="478"/>
          <ac:spMkLst>
            <pc:docMk/>
            <pc:sldMk cId="598882247" sldId="352"/>
            <ac:spMk id="24" creationId="{6B3B2433-0CBE-4AB5-9164-A58A1DCA5A7B}"/>
          </ac:spMkLst>
        </pc:spChg>
        <pc:spChg chg="add">
          <ac:chgData name="Renxiong Wu" userId="93a750e7-11be-4955-b233-61143c900237" providerId="ADAL" clId="{39E37A7F-8232-4E19-8F27-0A70F8380519}" dt="2021-08-21T06:55:19.008" v="1625"/>
          <ac:spMkLst>
            <pc:docMk/>
            <pc:sldMk cId="598882247" sldId="352"/>
            <ac:spMk id="25" creationId="{D3CE5A7C-C803-455E-AF01-7FC9DF934C3A}"/>
          </ac:spMkLst>
        </pc:spChg>
        <pc:spChg chg="del">
          <ac:chgData name="Renxiong Wu" userId="93a750e7-11be-4955-b233-61143c900237" providerId="ADAL" clId="{39E37A7F-8232-4E19-8F27-0A70F8380519}" dt="2021-08-21T06:00:51.172" v="1066" actId="478"/>
          <ac:spMkLst>
            <pc:docMk/>
            <pc:sldMk cId="598882247" sldId="352"/>
            <ac:spMk id="33" creationId="{13F9C072-2D2A-4F3C-9866-14E22C6D564B}"/>
          </ac:spMkLst>
        </pc:spChg>
        <pc:spChg chg="mod">
          <ac:chgData name="Renxiong Wu" userId="93a750e7-11be-4955-b233-61143c900237" providerId="ADAL" clId="{39E37A7F-8232-4E19-8F27-0A70F8380519}" dt="2021-08-21T06:35:45.239" v="1172" actId="404"/>
          <ac:spMkLst>
            <pc:docMk/>
            <pc:sldMk cId="598882247" sldId="352"/>
            <ac:spMk id="42" creationId="{179F2149-9B33-4B36-9DEF-F683DD4C526E}"/>
          </ac:spMkLst>
        </pc:spChg>
        <pc:grpChg chg="del">
          <ac:chgData name="Renxiong Wu" userId="93a750e7-11be-4955-b233-61143c900237" providerId="ADAL" clId="{39E37A7F-8232-4E19-8F27-0A70F8380519}" dt="2021-08-21T06:00:51.172" v="1066" actId="478"/>
          <ac:grpSpMkLst>
            <pc:docMk/>
            <pc:sldMk cId="598882247" sldId="352"/>
            <ac:grpSpMk id="2" creationId="{7645036D-ECFD-4641-9655-866D6AC136E3}"/>
          </ac:grpSpMkLst>
        </pc:grpChg>
        <pc:grpChg chg="add">
          <ac:chgData name="Renxiong Wu" userId="93a750e7-11be-4955-b233-61143c900237" providerId="ADAL" clId="{39E37A7F-8232-4E19-8F27-0A70F8380519}" dt="2021-08-21T06:55:19.008" v="1625"/>
          <ac:grpSpMkLst>
            <pc:docMk/>
            <pc:sldMk cId="598882247" sldId="352"/>
            <ac:grpSpMk id="26" creationId="{4F86081C-16FC-4AD7-A8E0-F7D2AB5E7F64}"/>
          </ac:grpSpMkLst>
        </pc:grpChg>
        <pc:picChg chg="add del mod">
          <ac:chgData name="Renxiong Wu" userId="93a750e7-11be-4955-b233-61143c900237" providerId="ADAL" clId="{39E37A7F-8232-4E19-8F27-0A70F8380519}" dt="2021-08-21T06:25:35.941" v="1101" actId="478"/>
          <ac:picMkLst>
            <pc:docMk/>
            <pc:sldMk cId="598882247" sldId="352"/>
            <ac:picMk id="4" creationId="{BA45AB5B-C467-417D-A8A8-D598CF0BC91C}"/>
          </ac:picMkLst>
        </pc:picChg>
        <pc:picChg chg="add del mod">
          <ac:chgData name="Renxiong Wu" userId="93a750e7-11be-4955-b233-61143c900237" providerId="ADAL" clId="{39E37A7F-8232-4E19-8F27-0A70F8380519}" dt="2021-08-21T06:25:35.941" v="1101" actId="478"/>
          <ac:picMkLst>
            <pc:docMk/>
            <pc:sldMk cId="598882247" sldId="352"/>
            <ac:picMk id="5" creationId="{00613627-6159-4840-AABA-95514C67E382}"/>
          </ac:picMkLst>
        </pc:picChg>
        <pc:picChg chg="add del mod">
          <ac:chgData name="Renxiong Wu" userId="93a750e7-11be-4955-b233-61143c900237" providerId="ADAL" clId="{39E37A7F-8232-4E19-8F27-0A70F8380519}" dt="2021-08-21T06:25:40.646" v="1105" actId="478"/>
          <ac:picMkLst>
            <pc:docMk/>
            <pc:sldMk cId="598882247" sldId="352"/>
            <ac:picMk id="6" creationId="{6BE7E6D5-4A7E-4222-88EF-78DBAAE3FCDD}"/>
          </ac:picMkLst>
        </pc:picChg>
        <pc:picChg chg="add del mod">
          <ac:chgData name="Renxiong Wu" userId="93a750e7-11be-4955-b233-61143c900237" providerId="ADAL" clId="{39E37A7F-8232-4E19-8F27-0A70F8380519}" dt="2021-08-21T06:34:21.425" v="1109" actId="478"/>
          <ac:picMkLst>
            <pc:docMk/>
            <pc:sldMk cId="598882247" sldId="352"/>
            <ac:picMk id="7" creationId="{31B79DF8-CEDC-4D53-9A62-124E3F9E1933}"/>
          </ac:picMkLst>
        </pc:picChg>
        <pc:picChg chg="add del mod">
          <ac:chgData name="Renxiong Wu" userId="93a750e7-11be-4955-b233-61143c900237" providerId="ADAL" clId="{39E37A7F-8232-4E19-8F27-0A70F8380519}" dt="2021-08-21T06:42:18.028" v="1299" actId="478"/>
          <ac:picMkLst>
            <pc:docMk/>
            <pc:sldMk cId="598882247" sldId="352"/>
            <ac:picMk id="9" creationId="{82553005-319E-478F-B214-A22298BB0BF2}"/>
          </ac:picMkLst>
        </pc:picChg>
      </pc:sldChg>
      <pc:sldChg chg="addSp delSp modSp add">
        <pc:chgData name="Renxiong Wu" userId="93a750e7-11be-4955-b233-61143c900237" providerId="ADAL" clId="{39E37A7F-8232-4E19-8F27-0A70F8380519}" dt="2021-08-21T07:10:59.065" v="2045" actId="1076"/>
        <pc:sldMkLst>
          <pc:docMk/>
          <pc:sldMk cId="670026983" sldId="353"/>
        </pc:sldMkLst>
        <pc:spChg chg="add mod">
          <ac:chgData name="Renxiong Wu" userId="93a750e7-11be-4955-b233-61143c900237" providerId="ADAL" clId="{39E37A7F-8232-4E19-8F27-0A70F8380519}" dt="2021-08-21T07:00:20.873" v="1784" actId="1076"/>
          <ac:spMkLst>
            <pc:docMk/>
            <pc:sldMk cId="670026983" sldId="353"/>
            <ac:spMk id="2" creationId="{8FD2F4F0-60B1-4642-B532-2DF4C09F8950}"/>
          </ac:spMkLst>
        </pc:spChg>
        <pc:spChg chg="del">
          <ac:chgData name="Renxiong Wu" userId="93a750e7-11be-4955-b233-61143c900237" providerId="ADAL" clId="{39E37A7F-8232-4E19-8F27-0A70F8380519}" dt="2021-08-21T06:35:28.102" v="1148" actId="478"/>
          <ac:spMkLst>
            <pc:docMk/>
            <pc:sldMk cId="670026983" sldId="353"/>
            <ac:spMk id="10" creationId="{4F214C53-3119-42CF-8194-F28B0090729D}"/>
          </ac:spMkLst>
        </pc:spChg>
        <pc:spChg chg="add mod">
          <ac:chgData name="Renxiong Wu" userId="93a750e7-11be-4955-b233-61143c900237" providerId="ADAL" clId="{39E37A7F-8232-4E19-8F27-0A70F8380519}" dt="2021-08-21T07:00:20.873" v="1784" actId="1076"/>
          <ac:spMkLst>
            <pc:docMk/>
            <pc:sldMk cId="670026983" sldId="353"/>
            <ac:spMk id="12" creationId="{7B77FE22-536A-4D04-9BAD-763C660D4F40}"/>
          </ac:spMkLst>
        </pc:spChg>
        <pc:spChg chg="add del">
          <ac:chgData name="Renxiong Wu" userId="93a750e7-11be-4955-b233-61143c900237" providerId="ADAL" clId="{39E37A7F-8232-4E19-8F27-0A70F8380519}" dt="2021-08-21T06:45:48.455" v="1306"/>
          <ac:spMkLst>
            <pc:docMk/>
            <pc:sldMk cId="670026983" sldId="353"/>
            <ac:spMk id="13" creationId="{07F7D5C8-2504-4458-9A1A-D13BB79E7817}"/>
          </ac:spMkLst>
        </pc:spChg>
        <pc:spChg chg="add del mod">
          <ac:chgData name="Renxiong Wu" userId="93a750e7-11be-4955-b233-61143c900237" providerId="ADAL" clId="{39E37A7F-8232-4E19-8F27-0A70F8380519}" dt="2021-08-21T06:48:04.032" v="1342" actId="478"/>
          <ac:spMkLst>
            <pc:docMk/>
            <pc:sldMk cId="670026983" sldId="353"/>
            <ac:spMk id="14" creationId="{838850C2-AB58-4F78-A075-B21DC452052D}"/>
          </ac:spMkLst>
        </pc:spChg>
        <pc:spChg chg="add mod">
          <ac:chgData name="Renxiong Wu" userId="93a750e7-11be-4955-b233-61143c900237" providerId="ADAL" clId="{39E37A7F-8232-4E19-8F27-0A70F8380519}" dt="2021-08-21T06:58:51.385" v="1657" actId="1076"/>
          <ac:spMkLst>
            <pc:docMk/>
            <pc:sldMk cId="670026983" sldId="353"/>
            <ac:spMk id="16" creationId="{FB22D466-C316-4544-B6F9-65B85C5C4D42}"/>
          </ac:spMkLst>
        </pc:spChg>
        <pc:spChg chg="add">
          <ac:chgData name="Renxiong Wu" userId="93a750e7-11be-4955-b233-61143c900237" providerId="ADAL" clId="{39E37A7F-8232-4E19-8F27-0A70F8380519}" dt="2021-08-21T06:55:14.591" v="1623"/>
          <ac:spMkLst>
            <pc:docMk/>
            <pc:sldMk cId="670026983" sldId="353"/>
            <ac:spMk id="17" creationId="{FF6BABBF-ED1B-48C2-9A1B-54E43E377F13}"/>
          </ac:spMkLst>
        </pc:spChg>
        <pc:spChg chg="del">
          <ac:chgData name="Renxiong Wu" userId="93a750e7-11be-4955-b233-61143c900237" providerId="ADAL" clId="{39E37A7F-8232-4E19-8F27-0A70F8380519}" dt="2021-08-21T06:55:14.362" v="1622" actId="478"/>
          <ac:spMkLst>
            <pc:docMk/>
            <pc:sldMk cId="670026983" sldId="353"/>
            <ac:spMk id="19" creationId="{60084D0E-4355-47B6-9BB4-DB320ABF4565}"/>
          </ac:spMkLst>
        </pc:spChg>
        <pc:spChg chg="add mod">
          <ac:chgData name="Renxiong Wu" userId="93a750e7-11be-4955-b233-61143c900237" providerId="ADAL" clId="{39E37A7F-8232-4E19-8F27-0A70F8380519}" dt="2021-08-21T07:00:11.021" v="1783" actId="2085"/>
          <ac:spMkLst>
            <pc:docMk/>
            <pc:sldMk cId="670026983" sldId="353"/>
            <ac:spMk id="22" creationId="{8FDF4992-D2F6-4F75-85D7-8FBD62036D38}"/>
          </ac:spMkLst>
        </pc:spChg>
        <pc:spChg chg="mod">
          <ac:chgData name="Renxiong Wu" userId="93a750e7-11be-4955-b233-61143c900237" providerId="ADAL" clId="{39E37A7F-8232-4E19-8F27-0A70F8380519}" dt="2021-08-21T06:35:37.521" v="1171" actId="404"/>
          <ac:spMkLst>
            <pc:docMk/>
            <pc:sldMk cId="670026983" sldId="353"/>
            <ac:spMk id="42" creationId="{179F2149-9B33-4B36-9DEF-F683DD4C526E}"/>
          </ac:spMkLst>
        </pc:spChg>
        <pc:grpChg chg="add">
          <ac:chgData name="Renxiong Wu" userId="93a750e7-11be-4955-b233-61143c900237" providerId="ADAL" clId="{39E37A7F-8232-4E19-8F27-0A70F8380519}" dt="2021-08-21T06:55:14.591" v="1623"/>
          <ac:grpSpMkLst>
            <pc:docMk/>
            <pc:sldMk cId="670026983" sldId="353"/>
            <ac:grpSpMk id="18" creationId="{5FE38F18-1077-4956-ABBD-FF036F62A5F9}"/>
          </ac:grpSpMkLst>
        </pc:grpChg>
        <pc:picChg chg="del">
          <ac:chgData name="Renxiong Wu" userId="93a750e7-11be-4955-b233-61143c900237" providerId="ADAL" clId="{39E37A7F-8232-4E19-8F27-0A70F8380519}" dt="2021-08-21T06:35:28.102" v="1148" actId="478"/>
          <ac:picMkLst>
            <pc:docMk/>
            <pc:sldMk cId="670026983" sldId="353"/>
            <ac:picMk id="9" creationId="{82553005-319E-478F-B214-A22298BB0BF2}"/>
          </ac:picMkLst>
        </pc:picChg>
        <pc:picChg chg="add mod">
          <ac:chgData name="Renxiong Wu" userId="93a750e7-11be-4955-b233-61143c900237" providerId="ADAL" clId="{39E37A7F-8232-4E19-8F27-0A70F8380519}" dt="2021-08-21T07:10:59.065" v="2045" actId="1076"/>
          <ac:picMkLst>
            <pc:docMk/>
            <pc:sldMk cId="670026983" sldId="353"/>
            <ac:picMk id="11" creationId="{BFA307AC-68DC-4021-9EFE-6C3D2D0799B5}"/>
          </ac:picMkLst>
        </pc:picChg>
        <pc:picChg chg="mod">
          <ac:chgData name="Renxiong Wu" userId="93a750e7-11be-4955-b233-61143c900237" providerId="ADAL" clId="{39E37A7F-8232-4E19-8F27-0A70F8380519}" dt="2021-08-21T07:00:20.873" v="1784" actId="1076"/>
          <ac:picMkLst>
            <pc:docMk/>
            <pc:sldMk cId="670026983" sldId="353"/>
            <ac:picMk id="1026" creationId="{8EC2DE93-1170-4AD8-895D-2257B08AA5B0}"/>
          </ac:picMkLst>
        </pc:picChg>
      </pc:sldChg>
      <pc:sldChg chg="addSp delSp modSp add ord">
        <pc:chgData name="Renxiong Wu" userId="93a750e7-11be-4955-b233-61143c900237" providerId="ADAL" clId="{39E37A7F-8232-4E19-8F27-0A70F8380519}" dt="2021-08-21T07:05:16.871" v="1884"/>
        <pc:sldMkLst>
          <pc:docMk/>
          <pc:sldMk cId="2429518673" sldId="355"/>
        </pc:sldMkLst>
        <pc:spChg chg="add del mod">
          <ac:chgData name="Renxiong Wu" userId="93a750e7-11be-4955-b233-61143c900237" providerId="ADAL" clId="{39E37A7F-8232-4E19-8F27-0A70F8380519}" dt="2021-08-21T06:52:41.458" v="1579"/>
          <ac:spMkLst>
            <pc:docMk/>
            <pc:sldMk cId="2429518673" sldId="355"/>
            <ac:spMk id="3" creationId="{634D7C08-B89A-4747-B996-F8FB1D3F54D8}"/>
          </ac:spMkLst>
        </pc:spChg>
        <pc:spChg chg="add mod">
          <ac:chgData name="Renxiong Wu" userId="93a750e7-11be-4955-b233-61143c900237" providerId="ADAL" clId="{39E37A7F-8232-4E19-8F27-0A70F8380519}" dt="2021-08-21T06:51:02.075" v="1482" actId="20577"/>
          <ac:spMkLst>
            <pc:docMk/>
            <pc:sldMk cId="2429518673" sldId="355"/>
            <ac:spMk id="9" creationId="{A15B4CB0-4B81-43A8-B560-7428C2E9BF37}"/>
          </ac:spMkLst>
        </pc:spChg>
        <pc:spChg chg="add mod">
          <ac:chgData name="Renxiong Wu" userId="93a750e7-11be-4955-b233-61143c900237" providerId="ADAL" clId="{39E37A7F-8232-4E19-8F27-0A70F8380519}" dt="2021-08-21T06:54:33.587" v="1615" actId="164"/>
          <ac:spMkLst>
            <pc:docMk/>
            <pc:sldMk cId="2429518673" sldId="355"/>
            <ac:spMk id="12" creationId="{FC69DB3E-0860-46E6-A595-7FE81260291C}"/>
          </ac:spMkLst>
        </pc:spChg>
        <pc:spChg chg="add mod">
          <ac:chgData name="Renxiong Wu" userId="93a750e7-11be-4955-b233-61143c900237" providerId="ADAL" clId="{39E37A7F-8232-4E19-8F27-0A70F8380519}" dt="2021-08-21T07:03:38.158" v="1831" actId="20577"/>
          <ac:spMkLst>
            <pc:docMk/>
            <pc:sldMk cId="2429518673" sldId="355"/>
            <ac:spMk id="16" creationId="{4D33EAB5-856F-4DE1-9E22-014F491140E3}"/>
          </ac:spMkLst>
        </pc:spChg>
        <pc:spChg chg="mod">
          <ac:chgData name="Renxiong Wu" userId="93a750e7-11be-4955-b233-61143c900237" providerId="ADAL" clId="{39E37A7F-8232-4E19-8F27-0A70F8380519}" dt="2021-08-21T06:54:53.103" v="1617" actId="1076"/>
          <ac:spMkLst>
            <pc:docMk/>
            <pc:sldMk cId="2429518673" sldId="355"/>
            <ac:spMk id="19" creationId="{60084D0E-4355-47B6-9BB4-DB320ABF4565}"/>
          </ac:spMkLst>
        </pc:spChg>
        <pc:spChg chg="mod">
          <ac:chgData name="Renxiong Wu" userId="93a750e7-11be-4955-b233-61143c900237" providerId="ADAL" clId="{39E37A7F-8232-4E19-8F27-0A70F8380519}" dt="2021-08-21T06:50:07.131" v="1432" actId="20577"/>
          <ac:spMkLst>
            <pc:docMk/>
            <pc:sldMk cId="2429518673" sldId="355"/>
            <ac:spMk id="42" creationId="{179F2149-9B33-4B36-9DEF-F683DD4C526E}"/>
          </ac:spMkLst>
        </pc:spChg>
        <pc:grpChg chg="add mod">
          <ac:chgData name="Renxiong Wu" userId="93a750e7-11be-4955-b233-61143c900237" providerId="ADAL" clId="{39E37A7F-8232-4E19-8F27-0A70F8380519}" dt="2021-08-21T06:55:04.786" v="1619" actId="1076"/>
          <ac:grpSpMkLst>
            <pc:docMk/>
            <pc:sldMk cId="2429518673" sldId="355"/>
            <ac:grpSpMk id="4" creationId="{0466E3FE-AD85-4C63-8539-C794BE4011F8}"/>
          </ac:grpSpMkLst>
        </pc:grpChg>
        <pc:graphicFrameChg chg="add del mod modGraphic">
          <ac:chgData name="Renxiong Wu" userId="93a750e7-11be-4955-b233-61143c900237" providerId="ADAL" clId="{39E37A7F-8232-4E19-8F27-0A70F8380519}" dt="2021-08-21T06:57:40.304" v="1649" actId="478"/>
          <ac:graphicFrameMkLst>
            <pc:docMk/>
            <pc:sldMk cId="2429518673" sldId="355"/>
            <ac:graphicFrameMk id="5" creationId="{FAFD4876-18FC-4159-BED4-ABF3B4A3FC2B}"/>
          </ac:graphicFrameMkLst>
        </pc:graphicFrameChg>
        <pc:picChg chg="add del mod">
          <ac:chgData name="Renxiong Wu" userId="93a750e7-11be-4955-b233-61143c900237" providerId="ADAL" clId="{39E37A7F-8232-4E19-8F27-0A70F8380519}" dt="2021-08-21T06:52:41.458" v="1579"/>
          <ac:picMkLst>
            <pc:docMk/>
            <pc:sldMk cId="2429518673" sldId="355"/>
            <ac:picMk id="2" creationId="{8373326A-BA40-4217-BDFE-3F393DA89900}"/>
          </ac:picMkLst>
        </pc:picChg>
        <pc:picChg chg="add mod">
          <ac:chgData name="Renxiong Wu" userId="93a750e7-11be-4955-b233-61143c900237" providerId="ADAL" clId="{39E37A7F-8232-4E19-8F27-0A70F8380519}" dt="2021-08-21T06:58:08.998" v="1652" actId="1076"/>
          <ac:picMkLst>
            <pc:docMk/>
            <pc:sldMk cId="2429518673" sldId="355"/>
            <ac:picMk id="7" creationId="{3B469A68-176A-4FD6-B7A1-132FCCF5B92E}"/>
          </ac:picMkLst>
        </pc:picChg>
        <pc:picChg chg="add mod">
          <ac:chgData name="Renxiong Wu" userId="93a750e7-11be-4955-b233-61143c900237" providerId="ADAL" clId="{39E37A7F-8232-4E19-8F27-0A70F8380519}" dt="2021-08-21T06:54:33.587" v="1615" actId="164"/>
          <ac:picMkLst>
            <pc:docMk/>
            <pc:sldMk cId="2429518673" sldId="355"/>
            <ac:picMk id="11" creationId="{1520F736-A219-4716-B28F-A11522FA5530}"/>
          </ac:picMkLst>
        </pc:picChg>
      </pc:sldChg>
      <pc:sldChg chg="addSp delSp modSp add">
        <pc:chgData name="Renxiong Wu" userId="93a750e7-11be-4955-b233-61143c900237" providerId="ADAL" clId="{39E37A7F-8232-4E19-8F27-0A70F8380519}" dt="2021-08-21T07:10:46.200" v="2044" actId="1076"/>
        <pc:sldMkLst>
          <pc:docMk/>
          <pc:sldMk cId="2079503835" sldId="356"/>
        </pc:sldMkLst>
        <pc:spChg chg="add mod">
          <ac:chgData name="Renxiong Wu" userId="93a750e7-11be-4955-b233-61143c900237" providerId="ADAL" clId="{39E37A7F-8232-4E19-8F27-0A70F8380519}" dt="2021-08-21T07:10:05.862" v="2028" actId="1076"/>
          <ac:spMkLst>
            <pc:docMk/>
            <pc:sldMk cId="2079503835" sldId="356"/>
            <ac:spMk id="5" creationId="{7277ECB5-E124-4ACE-AD85-B7509B7B8DF1}"/>
          </ac:spMkLst>
        </pc:spChg>
        <pc:spChg chg="del">
          <ac:chgData name="Renxiong Wu" userId="93a750e7-11be-4955-b233-61143c900237" providerId="ADAL" clId="{39E37A7F-8232-4E19-8F27-0A70F8380519}" dt="2021-08-21T07:05:40.895" v="1885" actId="478"/>
          <ac:spMkLst>
            <pc:docMk/>
            <pc:sldMk cId="2079503835" sldId="356"/>
            <ac:spMk id="9" creationId="{A15B4CB0-4B81-43A8-B560-7428C2E9BF37}"/>
          </ac:spMkLst>
        </pc:spChg>
        <pc:spChg chg="add mod">
          <ac:chgData name="Renxiong Wu" userId="93a750e7-11be-4955-b233-61143c900237" providerId="ADAL" clId="{39E37A7F-8232-4E19-8F27-0A70F8380519}" dt="2021-08-21T07:09:28.741" v="2001" actId="14100"/>
          <ac:spMkLst>
            <pc:docMk/>
            <pc:sldMk cId="2079503835" sldId="356"/>
            <ac:spMk id="14" creationId="{795567C9-4169-4BD3-9AEF-422BE202D8A5}"/>
          </ac:spMkLst>
        </pc:spChg>
        <pc:spChg chg="del">
          <ac:chgData name="Renxiong Wu" userId="93a750e7-11be-4955-b233-61143c900237" providerId="ADAL" clId="{39E37A7F-8232-4E19-8F27-0A70F8380519}" dt="2021-08-21T07:05:40.895" v="1885" actId="478"/>
          <ac:spMkLst>
            <pc:docMk/>
            <pc:sldMk cId="2079503835" sldId="356"/>
            <ac:spMk id="16" creationId="{4D33EAB5-856F-4DE1-9E22-014F491140E3}"/>
          </ac:spMkLst>
        </pc:spChg>
        <pc:spChg chg="add mod">
          <ac:chgData name="Renxiong Wu" userId="93a750e7-11be-4955-b233-61143c900237" providerId="ADAL" clId="{39E37A7F-8232-4E19-8F27-0A70F8380519}" dt="2021-08-21T07:08:02.070" v="1944" actId="20577"/>
          <ac:spMkLst>
            <pc:docMk/>
            <pc:sldMk cId="2079503835" sldId="356"/>
            <ac:spMk id="17" creationId="{D383D1E3-FC3C-4A4C-811E-1C0CB88ABF29}"/>
          </ac:spMkLst>
        </pc:spChg>
        <pc:spChg chg="add mod">
          <ac:chgData name="Renxiong Wu" userId="93a750e7-11be-4955-b233-61143c900237" providerId="ADAL" clId="{39E37A7F-8232-4E19-8F27-0A70F8380519}" dt="2021-08-21T07:10:46.200" v="2044" actId="1076"/>
          <ac:spMkLst>
            <pc:docMk/>
            <pc:sldMk cId="2079503835" sldId="356"/>
            <ac:spMk id="18" creationId="{AF799377-B849-408D-836C-BBAA791B677B}"/>
          </ac:spMkLst>
        </pc:spChg>
        <pc:spChg chg="mod">
          <ac:chgData name="Renxiong Wu" userId="93a750e7-11be-4955-b233-61143c900237" providerId="ADAL" clId="{39E37A7F-8232-4E19-8F27-0A70F8380519}" dt="2021-08-21T07:05:12.966" v="1883" actId="20577"/>
          <ac:spMkLst>
            <pc:docMk/>
            <pc:sldMk cId="2079503835" sldId="356"/>
            <ac:spMk id="42" creationId="{179F2149-9B33-4B36-9DEF-F683DD4C526E}"/>
          </ac:spMkLst>
        </pc:spChg>
        <pc:picChg chg="add mod">
          <ac:chgData name="Renxiong Wu" userId="93a750e7-11be-4955-b233-61143c900237" providerId="ADAL" clId="{39E37A7F-8232-4E19-8F27-0A70F8380519}" dt="2021-08-21T07:09:06.198" v="1954" actId="1076"/>
          <ac:picMkLst>
            <pc:docMk/>
            <pc:sldMk cId="2079503835" sldId="356"/>
            <ac:picMk id="2" creationId="{DEC7A58E-0847-42FE-B1D3-2E95BE72F904}"/>
          </ac:picMkLst>
        </pc:picChg>
        <pc:picChg chg="add mod modCrop">
          <ac:chgData name="Renxiong Wu" userId="93a750e7-11be-4955-b233-61143c900237" providerId="ADAL" clId="{39E37A7F-8232-4E19-8F27-0A70F8380519}" dt="2021-08-21T07:09:31.894" v="2002" actId="1076"/>
          <ac:picMkLst>
            <pc:docMk/>
            <pc:sldMk cId="2079503835" sldId="356"/>
            <ac:picMk id="3" creationId="{6527C632-DA09-4290-9F5A-BBD3F9D74911}"/>
          </ac:picMkLst>
        </pc:picChg>
        <pc:picChg chg="del">
          <ac:chgData name="Renxiong Wu" userId="93a750e7-11be-4955-b233-61143c900237" providerId="ADAL" clId="{39E37A7F-8232-4E19-8F27-0A70F8380519}" dt="2021-08-21T07:05:40.895" v="1885" actId="478"/>
          <ac:picMkLst>
            <pc:docMk/>
            <pc:sldMk cId="2079503835" sldId="356"/>
            <ac:picMk id="7" creationId="{3B469A68-176A-4FD6-B7A1-132FCCF5B92E}"/>
          </ac:picMkLst>
        </pc:picChg>
      </pc:sldChg>
      <pc:sldChg chg="addSp delSp modSp add">
        <pc:chgData name="Renxiong Wu" userId="93a750e7-11be-4955-b233-61143c900237" providerId="ADAL" clId="{39E37A7F-8232-4E19-8F27-0A70F8380519}" dt="2021-08-21T07:15:58.071" v="2241" actId="1076"/>
        <pc:sldMkLst>
          <pc:docMk/>
          <pc:sldMk cId="1816019374" sldId="357"/>
        </pc:sldMkLst>
        <pc:spChg chg="del">
          <ac:chgData name="Renxiong Wu" userId="93a750e7-11be-4955-b233-61143c900237" providerId="ADAL" clId="{39E37A7F-8232-4E19-8F27-0A70F8380519}" dt="2021-08-21T07:11:09.251" v="2047" actId="478"/>
          <ac:spMkLst>
            <pc:docMk/>
            <pc:sldMk cId="1816019374" sldId="357"/>
            <ac:spMk id="5" creationId="{7277ECB5-E124-4ACE-AD85-B7509B7B8DF1}"/>
          </ac:spMkLst>
        </pc:spChg>
        <pc:spChg chg="add del mod">
          <ac:chgData name="Renxiong Wu" userId="93a750e7-11be-4955-b233-61143c900237" providerId="ADAL" clId="{39E37A7F-8232-4E19-8F27-0A70F8380519}" dt="2021-08-21T07:11:39.905" v="2063" actId="478"/>
          <ac:spMkLst>
            <pc:docMk/>
            <pc:sldMk cId="1816019374" sldId="357"/>
            <ac:spMk id="6" creationId="{FC524270-54F4-40CB-9741-2A68514D249B}"/>
          </ac:spMkLst>
        </pc:spChg>
        <pc:spChg chg="del">
          <ac:chgData name="Renxiong Wu" userId="93a750e7-11be-4955-b233-61143c900237" providerId="ADAL" clId="{39E37A7F-8232-4E19-8F27-0A70F8380519}" dt="2021-08-21T07:11:09.251" v="2047" actId="478"/>
          <ac:spMkLst>
            <pc:docMk/>
            <pc:sldMk cId="1816019374" sldId="357"/>
            <ac:spMk id="14" creationId="{795567C9-4169-4BD3-9AEF-422BE202D8A5}"/>
          </ac:spMkLst>
        </pc:spChg>
        <pc:spChg chg="del">
          <ac:chgData name="Renxiong Wu" userId="93a750e7-11be-4955-b233-61143c900237" providerId="ADAL" clId="{39E37A7F-8232-4E19-8F27-0A70F8380519}" dt="2021-08-21T07:11:09.251" v="2047" actId="478"/>
          <ac:spMkLst>
            <pc:docMk/>
            <pc:sldMk cId="1816019374" sldId="357"/>
            <ac:spMk id="17" creationId="{D383D1E3-FC3C-4A4C-811E-1C0CB88ABF29}"/>
          </ac:spMkLst>
        </pc:spChg>
        <pc:spChg chg="del">
          <ac:chgData name="Renxiong Wu" userId="93a750e7-11be-4955-b233-61143c900237" providerId="ADAL" clId="{39E37A7F-8232-4E19-8F27-0A70F8380519}" dt="2021-08-21T07:11:09.251" v="2047" actId="478"/>
          <ac:spMkLst>
            <pc:docMk/>
            <pc:sldMk cId="1816019374" sldId="357"/>
            <ac:spMk id="18" creationId="{AF799377-B849-408D-836C-BBAA791B677B}"/>
          </ac:spMkLst>
        </pc:spChg>
        <pc:spChg chg="add mod">
          <ac:chgData name="Renxiong Wu" userId="93a750e7-11be-4955-b233-61143c900237" providerId="ADAL" clId="{39E37A7F-8232-4E19-8F27-0A70F8380519}" dt="2021-08-21T07:13:54.245" v="2160" actId="14100"/>
          <ac:spMkLst>
            <pc:docMk/>
            <pc:sldMk cId="1816019374" sldId="357"/>
            <ac:spMk id="20" creationId="{9993EB33-F12E-41EA-AFA4-372EBDFB91A7}"/>
          </ac:spMkLst>
        </pc:spChg>
        <pc:spChg chg="add mod">
          <ac:chgData name="Renxiong Wu" userId="93a750e7-11be-4955-b233-61143c900237" providerId="ADAL" clId="{39E37A7F-8232-4E19-8F27-0A70F8380519}" dt="2021-08-21T07:15:58.071" v="2241" actId="1076"/>
          <ac:spMkLst>
            <pc:docMk/>
            <pc:sldMk cId="1816019374" sldId="357"/>
            <ac:spMk id="21" creationId="{D2F26C8C-DA74-4D6B-83AB-7943B38BAB00}"/>
          </ac:spMkLst>
        </pc:spChg>
        <pc:spChg chg="add mod">
          <ac:chgData name="Renxiong Wu" userId="93a750e7-11be-4955-b233-61143c900237" providerId="ADAL" clId="{39E37A7F-8232-4E19-8F27-0A70F8380519}" dt="2021-08-21T07:15:53.346" v="2240" actId="1076"/>
          <ac:spMkLst>
            <pc:docMk/>
            <pc:sldMk cId="1816019374" sldId="357"/>
            <ac:spMk id="22" creationId="{91729717-9466-4046-9E64-E6874C41A649}"/>
          </ac:spMkLst>
        </pc:spChg>
        <pc:spChg chg="add mod">
          <ac:chgData name="Renxiong Wu" userId="93a750e7-11be-4955-b233-61143c900237" providerId="ADAL" clId="{39E37A7F-8232-4E19-8F27-0A70F8380519}" dt="2021-08-21T07:15:14.029" v="2206" actId="20577"/>
          <ac:spMkLst>
            <pc:docMk/>
            <pc:sldMk cId="1816019374" sldId="357"/>
            <ac:spMk id="23" creationId="{F50B9226-548D-4657-B571-A19D0A711479}"/>
          </ac:spMkLst>
        </pc:spChg>
        <pc:spChg chg="mod">
          <ac:chgData name="Renxiong Wu" userId="93a750e7-11be-4955-b233-61143c900237" providerId="ADAL" clId="{39E37A7F-8232-4E19-8F27-0A70F8380519}" dt="2021-08-21T07:11:17.084" v="2060" actId="20577"/>
          <ac:spMkLst>
            <pc:docMk/>
            <pc:sldMk cId="1816019374" sldId="357"/>
            <ac:spMk id="42" creationId="{179F2149-9B33-4B36-9DEF-F683DD4C526E}"/>
          </ac:spMkLst>
        </pc:spChg>
        <pc:graphicFrameChg chg="add del mod">
          <ac:chgData name="Renxiong Wu" userId="93a750e7-11be-4955-b233-61143c900237" providerId="ADAL" clId="{39E37A7F-8232-4E19-8F27-0A70F8380519}" dt="2021-08-21T07:11:56.175" v="2066" actId="478"/>
          <ac:graphicFrameMkLst>
            <pc:docMk/>
            <pc:sldMk cId="1816019374" sldId="357"/>
            <ac:graphicFrameMk id="7" creationId="{52BFFBB3-6E9A-4FFD-BEAE-E2B50983FC91}"/>
          </ac:graphicFrameMkLst>
        </pc:graphicFrameChg>
        <pc:picChg chg="del">
          <ac:chgData name="Renxiong Wu" userId="93a750e7-11be-4955-b233-61143c900237" providerId="ADAL" clId="{39E37A7F-8232-4E19-8F27-0A70F8380519}" dt="2021-08-21T07:11:09.251" v="2047" actId="478"/>
          <ac:picMkLst>
            <pc:docMk/>
            <pc:sldMk cId="1816019374" sldId="357"/>
            <ac:picMk id="2" creationId="{DEC7A58E-0847-42FE-B1D3-2E95BE72F904}"/>
          </ac:picMkLst>
        </pc:picChg>
        <pc:picChg chg="del">
          <ac:chgData name="Renxiong Wu" userId="93a750e7-11be-4955-b233-61143c900237" providerId="ADAL" clId="{39E37A7F-8232-4E19-8F27-0A70F8380519}" dt="2021-08-21T07:11:09.251" v="2047" actId="478"/>
          <ac:picMkLst>
            <pc:docMk/>
            <pc:sldMk cId="1816019374" sldId="357"/>
            <ac:picMk id="3" creationId="{6527C632-DA09-4290-9F5A-BBD3F9D74911}"/>
          </ac:picMkLst>
        </pc:picChg>
        <pc:picChg chg="add mod modCrop">
          <ac:chgData name="Renxiong Wu" userId="93a750e7-11be-4955-b233-61143c900237" providerId="ADAL" clId="{39E37A7F-8232-4E19-8F27-0A70F8380519}" dt="2021-08-21T07:15:58.071" v="2241" actId="1076"/>
          <ac:picMkLst>
            <pc:docMk/>
            <pc:sldMk cId="1816019374" sldId="357"/>
            <ac:picMk id="9" creationId="{316A854E-475C-4712-919A-DE428C1502EB}"/>
          </ac:picMkLst>
        </pc:picChg>
        <pc:picChg chg="add mod">
          <ac:chgData name="Renxiong Wu" userId="93a750e7-11be-4955-b233-61143c900237" providerId="ADAL" clId="{39E37A7F-8232-4E19-8F27-0A70F8380519}" dt="2021-08-21T07:15:53.346" v="2240" actId="1076"/>
          <ac:picMkLst>
            <pc:docMk/>
            <pc:sldMk cId="1816019374" sldId="357"/>
            <ac:picMk id="10" creationId="{5BE9B0E9-7E1D-4415-9D7A-10347E61042F}"/>
          </ac:picMkLst>
        </pc:picChg>
      </pc:sldChg>
      <pc:sldChg chg="addSp delSp modSp add">
        <pc:chgData name="Renxiong Wu" userId="93a750e7-11be-4955-b233-61143c900237" providerId="ADAL" clId="{39E37A7F-8232-4E19-8F27-0A70F8380519}" dt="2021-08-21T07:20:10.824" v="2405" actId="20577"/>
        <pc:sldMkLst>
          <pc:docMk/>
          <pc:sldMk cId="1392856954" sldId="358"/>
        </pc:sldMkLst>
        <pc:spChg chg="add del">
          <ac:chgData name="Renxiong Wu" userId="93a750e7-11be-4955-b233-61143c900237" providerId="ADAL" clId="{39E37A7F-8232-4E19-8F27-0A70F8380519}" dt="2021-08-21T07:17:41.102" v="2304"/>
          <ac:spMkLst>
            <pc:docMk/>
            <pc:sldMk cId="1392856954" sldId="358"/>
            <ac:spMk id="2" creationId="{424219CE-0458-4A8A-924D-BFF2AB5E33BA}"/>
          </ac:spMkLst>
        </pc:spChg>
        <pc:spChg chg="mod">
          <ac:chgData name="Renxiong Wu" userId="93a750e7-11be-4955-b233-61143c900237" providerId="ADAL" clId="{39E37A7F-8232-4E19-8F27-0A70F8380519}" dt="2021-08-21T07:17:23.448" v="2300" actId="14100"/>
          <ac:spMkLst>
            <pc:docMk/>
            <pc:sldMk cId="1392856954" sldId="358"/>
            <ac:spMk id="20" creationId="{9993EB33-F12E-41EA-AFA4-372EBDFB91A7}"/>
          </ac:spMkLst>
        </pc:spChg>
        <pc:spChg chg="del mod">
          <ac:chgData name="Renxiong Wu" userId="93a750e7-11be-4955-b233-61143c900237" providerId="ADAL" clId="{39E37A7F-8232-4E19-8F27-0A70F8380519}" dt="2021-08-21T07:17:56.610" v="2309" actId="478"/>
          <ac:spMkLst>
            <pc:docMk/>
            <pc:sldMk cId="1392856954" sldId="358"/>
            <ac:spMk id="21" creationId="{D2F26C8C-DA74-4D6B-83AB-7943B38BAB00}"/>
          </ac:spMkLst>
        </pc:spChg>
        <pc:spChg chg="mod">
          <ac:chgData name="Renxiong Wu" userId="93a750e7-11be-4955-b233-61143c900237" providerId="ADAL" clId="{39E37A7F-8232-4E19-8F27-0A70F8380519}" dt="2021-08-21T07:19:33.118" v="2361" actId="1076"/>
          <ac:spMkLst>
            <pc:docMk/>
            <pc:sldMk cId="1392856954" sldId="358"/>
            <ac:spMk id="22" creationId="{91729717-9466-4046-9E64-E6874C41A649}"/>
          </ac:spMkLst>
        </pc:spChg>
        <pc:spChg chg="mod">
          <ac:chgData name="Renxiong Wu" userId="93a750e7-11be-4955-b233-61143c900237" providerId="ADAL" clId="{39E37A7F-8232-4E19-8F27-0A70F8380519}" dt="2021-08-21T07:20:10.824" v="2405" actId="20577"/>
          <ac:spMkLst>
            <pc:docMk/>
            <pc:sldMk cId="1392856954" sldId="358"/>
            <ac:spMk id="23" creationId="{F50B9226-548D-4657-B571-A19D0A711479}"/>
          </ac:spMkLst>
        </pc:spChg>
        <pc:spChg chg="add mod">
          <ac:chgData name="Renxiong Wu" userId="93a750e7-11be-4955-b233-61143c900237" providerId="ADAL" clId="{39E37A7F-8232-4E19-8F27-0A70F8380519}" dt="2021-08-21T07:19:33.118" v="2361" actId="1076"/>
          <ac:spMkLst>
            <pc:docMk/>
            <pc:sldMk cId="1392856954" sldId="358"/>
            <ac:spMk id="24" creationId="{95424538-B195-4E73-8561-065D3BBC5052}"/>
          </ac:spMkLst>
        </pc:spChg>
        <pc:spChg chg="mod">
          <ac:chgData name="Renxiong Wu" userId="93a750e7-11be-4955-b233-61143c900237" providerId="ADAL" clId="{39E37A7F-8232-4E19-8F27-0A70F8380519}" dt="2021-08-21T07:16:17.515" v="2255" actId="20577"/>
          <ac:spMkLst>
            <pc:docMk/>
            <pc:sldMk cId="1392856954" sldId="358"/>
            <ac:spMk id="42" creationId="{179F2149-9B33-4B36-9DEF-F683DD4C526E}"/>
          </ac:spMkLst>
        </pc:spChg>
        <pc:graphicFrameChg chg="add del">
          <ac:chgData name="Renxiong Wu" userId="93a750e7-11be-4955-b233-61143c900237" providerId="ADAL" clId="{39E37A7F-8232-4E19-8F27-0A70F8380519}" dt="2021-08-21T07:17:41.102" v="2304"/>
          <ac:graphicFrameMkLst>
            <pc:docMk/>
            <pc:sldMk cId="1392856954" sldId="358"/>
            <ac:graphicFrameMk id="3" creationId="{4B042139-3C04-446B-8282-230C1D3D6A57}"/>
          </ac:graphicFrameMkLst>
        </pc:graphicFrameChg>
        <pc:picChg chg="add mod modCrop">
          <ac:chgData name="Renxiong Wu" userId="93a750e7-11be-4955-b233-61143c900237" providerId="ADAL" clId="{39E37A7F-8232-4E19-8F27-0A70F8380519}" dt="2021-08-21T07:19:33.118" v="2361" actId="1076"/>
          <ac:picMkLst>
            <pc:docMk/>
            <pc:sldMk cId="1392856954" sldId="358"/>
            <ac:picMk id="5" creationId="{1975AC52-7AF3-45A5-B785-F10BFA1C3C61}"/>
          </ac:picMkLst>
        </pc:picChg>
        <pc:picChg chg="add mod modCrop">
          <ac:chgData name="Renxiong Wu" userId="93a750e7-11be-4955-b233-61143c900237" providerId="ADAL" clId="{39E37A7F-8232-4E19-8F27-0A70F8380519}" dt="2021-08-21T07:19:33.118" v="2361" actId="1076"/>
          <ac:picMkLst>
            <pc:docMk/>
            <pc:sldMk cId="1392856954" sldId="358"/>
            <ac:picMk id="6" creationId="{2FB0D3A7-ED66-4D7E-8448-178AC5750B9E}"/>
          </ac:picMkLst>
        </pc:picChg>
        <pc:picChg chg="del">
          <ac:chgData name="Renxiong Wu" userId="93a750e7-11be-4955-b233-61143c900237" providerId="ADAL" clId="{39E37A7F-8232-4E19-8F27-0A70F8380519}" dt="2021-08-21T07:17:31.332" v="2301" actId="478"/>
          <ac:picMkLst>
            <pc:docMk/>
            <pc:sldMk cId="1392856954" sldId="358"/>
            <ac:picMk id="9" creationId="{316A854E-475C-4712-919A-DE428C1502EB}"/>
          </ac:picMkLst>
        </pc:picChg>
        <pc:picChg chg="del">
          <ac:chgData name="Renxiong Wu" userId="93a750e7-11be-4955-b233-61143c900237" providerId="ADAL" clId="{39E37A7F-8232-4E19-8F27-0A70F8380519}" dt="2021-08-21T07:17:32.198" v="2302" actId="478"/>
          <ac:picMkLst>
            <pc:docMk/>
            <pc:sldMk cId="1392856954" sldId="358"/>
            <ac:picMk id="10" creationId="{5BE9B0E9-7E1D-4415-9D7A-10347E61042F}"/>
          </ac:picMkLst>
        </pc:picChg>
      </pc:sldChg>
      <pc:sldChg chg="addSp delSp modSp add">
        <pc:chgData name="Renxiong Wu" userId="93a750e7-11be-4955-b233-61143c900237" providerId="ADAL" clId="{39E37A7F-8232-4E19-8F27-0A70F8380519}" dt="2021-08-21T07:29:29.213" v="2598" actId="20577"/>
        <pc:sldMkLst>
          <pc:docMk/>
          <pc:sldMk cId="3255421043" sldId="359"/>
        </pc:sldMkLst>
        <pc:spChg chg="mod">
          <ac:chgData name="Renxiong Wu" userId="93a750e7-11be-4955-b233-61143c900237" providerId="ADAL" clId="{39E37A7F-8232-4E19-8F27-0A70F8380519}" dt="2021-08-21T07:29:01.648" v="2548" actId="20577"/>
          <ac:spMkLst>
            <pc:docMk/>
            <pc:sldMk cId="3255421043" sldId="359"/>
            <ac:spMk id="20" creationId="{9993EB33-F12E-41EA-AFA4-372EBDFB91A7}"/>
          </ac:spMkLst>
        </pc:spChg>
        <pc:spChg chg="del">
          <ac:chgData name="Renxiong Wu" userId="93a750e7-11be-4955-b233-61143c900237" providerId="ADAL" clId="{39E37A7F-8232-4E19-8F27-0A70F8380519}" dt="2021-08-21T07:20:57.849" v="2437" actId="478"/>
          <ac:spMkLst>
            <pc:docMk/>
            <pc:sldMk cId="3255421043" sldId="359"/>
            <ac:spMk id="22" creationId="{91729717-9466-4046-9E64-E6874C41A649}"/>
          </ac:spMkLst>
        </pc:spChg>
        <pc:spChg chg="mod">
          <ac:chgData name="Renxiong Wu" userId="93a750e7-11be-4955-b233-61143c900237" providerId="ADAL" clId="{39E37A7F-8232-4E19-8F27-0A70F8380519}" dt="2021-08-21T07:29:29.213" v="2598" actId="20577"/>
          <ac:spMkLst>
            <pc:docMk/>
            <pc:sldMk cId="3255421043" sldId="359"/>
            <ac:spMk id="23" creationId="{F50B9226-548D-4657-B571-A19D0A711479}"/>
          </ac:spMkLst>
        </pc:spChg>
        <pc:spChg chg="del">
          <ac:chgData name="Renxiong Wu" userId="93a750e7-11be-4955-b233-61143c900237" providerId="ADAL" clId="{39E37A7F-8232-4E19-8F27-0A70F8380519}" dt="2021-08-21T07:20:57.849" v="2437" actId="478"/>
          <ac:spMkLst>
            <pc:docMk/>
            <pc:sldMk cId="3255421043" sldId="359"/>
            <ac:spMk id="24" creationId="{95424538-B195-4E73-8561-065D3BBC5052}"/>
          </ac:spMkLst>
        </pc:spChg>
        <pc:spChg chg="mod">
          <ac:chgData name="Renxiong Wu" userId="93a750e7-11be-4955-b233-61143c900237" providerId="ADAL" clId="{39E37A7F-8232-4E19-8F27-0A70F8380519}" dt="2021-08-21T07:20:52.585" v="2434" actId="20577"/>
          <ac:spMkLst>
            <pc:docMk/>
            <pc:sldMk cId="3255421043" sldId="359"/>
            <ac:spMk id="42" creationId="{179F2149-9B33-4B36-9DEF-F683DD4C526E}"/>
          </ac:spMkLst>
        </pc:spChg>
        <pc:picChg chg="add del mod">
          <ac:chgData name="Renxiong Wu" userId="93a750e7-11be-4955-b233-61143c900237" providerId="ADAL" clId="{39E37A7F-8232-4E19-8F27-0A70F8380519}" dt="2021-08-21T07:26:35.613" v="2440" actId="478"/>
          <ac:picMkLst>
            <pc:docMk/>
            <pc:sldMk cId="3255421043" sldId="359"/>
            <ac:picMk id="2" creationId="{6A743796-F948-43B5-8657-459AE5AAA566}"/>
          </ac:picMkLst>
        </pc:picChg>
        <pc:picChg chg="add del mod">
          <ac:chgData name="Renxiong Wu" userId="93a750e7-11be-4955-b233-61143c900237" providerId="ADAL" clId="{39E37A7F-8232-4E19-8F27-0A70F8380519}" dt="2021-08-21T07:26:47.450" v="2447" actId="478"/>
          <ac:picMkLst>
            <pc:docMk/>
            <pc:sldMk cId="3255421043" sldId="359"/>
            <ac:picMk id="3" creationId="{B363AF48-9EC6-4BA5-9FAC-696ED4CB6AB8}"/>
          </ac:picMkLst>
        </pc:picChg>
        <pc:picChg chg="del">
          <ac:chgData name="Renxiong Wu" userId="93a750e7-11be-4955-b233-61143c900237" providerId="ADAL" clId="{39E37A7F-8232-4E19-8F27-0A70F8380519}" dt="2021-08-21T07:20:55.223" v="2435" actId="478"/>
          <ac:picMkLst>
            <pc:docMk/>
            <pc:sldMk cId="3255421043" sldId="359"/>
            <ac:picMk id="5" creationId="{1975AC52-7AF3-45A5-B785-F10BFA1C3C61}"/>
          </ac:picMkLst>
        </pc:picChg>
        <pc:picChg chg="del">
          <ac:chgData name="Renxiong Wu" userId="93a750e7-11be-4955-b233-61143c900237" providerId="ADAL" clId="{39E37A7F-8232-4E19-8F27-0A70F8380519}" dt="2021-08-21T07:20:55.590" v="2436" actId="478"/>
          <ac:picMkLst>
            <pc:docMk/>
            <pc:sldMk cId="3255421043" sldId="359"/>
            <ac:picMk id="6" creationId="{2FB0D3A7-ED66-4D7E-8448-178AC5750B9E}"/>
          </ac:picMkLst>
        </pc:picChg>
        <pc:picChg chg="add mod">
          <ac:chgData name="Renxiong Wu" userId="93a750e7-11be-4955-b233-61143c900237" providerId="ADAL" clId="{39E37A7F-8232-4E19-8F27-0A70F8380519}" dt="2021-08-21T07:28:27.267" v="2470" actId="1076"/>
          <ac:picMkLst>
            <pc:docMk/>
            <pc:sldMk cId="3255421043" sldId="359"/>
            <ac:picMk id="7" creationId="{A33EA140-D5DA-4626-AE80-ADC545186494}"/>
          </ac:picMkLst>
        </pc:picChg>
        <pc:picChg chg="add mod">
          <ac:chgData name="Renxiong Wu" userId="93a750e7-11be-4955-b233-61143c900237" providerId="ADAL" clId="{39E37A7F-8232-4E19-8F27-0A70F8380519}" dt="2021-08-21T07:28:17.942" v="2469" actId="1076"/>
          <ac:picMkLst>
            <pc:docMk/>
            <pc:sldMk cId="3255421043" sldId="359"/>
            <ac:picMk id="9" creationId="{D5B3E7D0-D45A-4AF1-8806-C70FD28B6E87}"/>
          </ac:picMkLst>
        </pc:picChg>
        <pc:picChg chg="add mod">
          <ac:chgData name="Renxiong Wu" userId="93a750e7-11be-4955-b233-61143c900237" providerId="ADAL" clId="{39E37A7F-8232-4E19-8F27-0A70F8380519}" dt="2021-08-21T07:28:14.670" v="2468" actId="1076"/>
          <ac:picMkLst>
            <pc:docMk/>
            <pc:sldMk cId="3255421043" sldId="359"/>
            <ac:picMk id="10" creationId="{D399C624-8DF0-4ADC-A8B3-83C5CA5EF0BD}"/>
          </ac:picMkLst>
        </pc:picChg>
        <pc:picChg chg="add mod">
          <ac:chgData name="Renxiong Wu" userId="93a750e7-11be-4955-b233-61143c900237" providerId="ADAL" clId="{39E37A7F-8232-4E19-8F27-0A70F8380519}" dt="2021-08-21T07:28:02.386" v="2467" actId="1076"/>
          <ac:picMkLst>
            <pc:docMk/>
            <pc:sldMk cId="3255421043" sldId="359"/>
            <ac:picMk id="13" creationId="{65A20E63-6FC5-41B3-BFF9-6A545F6CCF60}"/>
          </ac:picMkLst>
        </pc:picChg>
      </pc:sldChg>
      <pc:sldChg chg="addSp delSp modSp add">
        <pc:chgData name="Renxiong Wu" userId="93a750e7-11be-4955-b233-61143c900237" providerId="ADAL" clId="{39E37A7F-8232-4E19-8F27-0A70F8380519}" dt="2021-08-21T07:36:25.017" v="2731"/>
        <pc:sldMkLst>
          <pc:docMk/>
          <pc:sldMk cId="3755654238" sldId="360"/>
        </pc:sldMkLst>
        <pc:spChg chg="mod">
          <ac:chgData name="Renxiong Wu" userId="93a750e7-11be-4955-b233-61143c900237" providerId="ADAL" clId="{39E37A7F-8232-4E19-8F27-0A70F8380519}" dt="2021-08-21T07:36:09.506" v="2730" actId="20577"/>
          <ac:spMkLst>
            <pc:docMk/>
            <pc:sldMk cId="3755654238" sldId="360"/>
            <ac:spMk id="20" creationId="{9993EB33-F12E-41EA-AFA4-372EBDFB91A7}"/>
          </ac:spMkLst>
        </pc:spChg>
        <pc:spChg chg="mod">
          <ac:chgData name="Renxiong Wu" userId="93a750e7-11be-4955-b233-61143c900237" providerId="ADAL" clId="{39E37A7F-8232-4E19-8F27-0A70F8380519}" dt="2021-08-21T07:36:25.017" v="2731"/>
          <ac:spMkLst>
            <pc:docMk/>
            <pc:sldMk cId="3755654238" sldId="360"/>
            <ac:spMk id="23" creationId="{F50B9226-548D-4657-B571-A19D0A711479}"/>
          </ac:spMkLst>
        </pc:spChg>
        <pc:spChg chg="mod">
          <ac:chgData name="Renxiong Wu" userId="93a750e7-11be-4955-b233-61143c900237" providerId="ADAL" clId="{39E37A7F-8232-4E19-8F27-0A70F8380519}" dt="2021-08-21T07:32:53.474" v="2621" actId="20577"/>
          <ac:spMkLst>
            <pc:docMk/>
            <pc:sldMk cId="3755654238" sldId="360"/>
            <ac:spMk id="42" creationId="{179F2149-9B33-4B36-9DEF-F683DD4C526E}"/>
          </ac:spMkLst>
        </pc:spChg>
        <pc:graphicFrameChg chg="add mod modGraphic">
          <ac:chgData name="Renxiong Wu" userId="93a750e7-11be-4955-b233-61143c900237" providerId="ADAL" clId="{39E37A7F-8232-4E19-8F27-0A70F8380519}" dt="2021-08-21T07:35:19.419" v="2642" actId="1076"/>
          <ac:graphicFrameMkLst>
            <pc:docMk/>
            <pc:sldMk cId="3755654238" sldId="360"/>
            <ac:graphicFrameMk id="2" creationId="{F25B743A-409A-48F1-AEBF-046893071D3D}"/>
          </ac:graphicFrameMkLst>
        </pc:graphicFrameChg>
        <pc:picChg chg="del">
          <ac:chgData name="Renxiong Wu" userId="93a750e7-11be-4955-b233-61143c900237" providerId="ADAL" clId="{39E37A7F-8232-4E19-8F27-0A70F8380519}" dt="2021-08-21T07:29:49.580" v="2600" actId="478"/>
          <ac:picMkLst>
            <pc:docMk/>
            <pc:sldMk cId="3755654238" sldId="360"/>
            <ac:picMk id="7" creationId="{A33EA140-D5DA-4626-AE80-ADC545186494}"/>
          </ac:picMkLst>
        </pc:picChg>
        <pc:picChg chg="del">
          <ac:chgData name="Renxiong Wu" userId="93a750e7-11be-4955-b233-61143c900237" providerId="ADAL" clId="{39E37A7F-8232-4E19-8F27-0A70F8380519}" dt="2021-08-21T07:29:49.580" v="2600" actId="478"/>
          <ac:picMkLst>
            <pc:docMk/>
            <pc:sldMk cId="3755654238" sldId="360"/>
            <ac:picMk id="9" creationId="{D5B3E7D0-D45A-4AF1-8806-C70FD28B6E87}"/>
          </ac:picMkLst>
        </pc:picChg>
        <pc:picChg chg="del">
          <ac:chgData name="Renxiong Wu" userId="93a750e7-11be-4955-b233-61143c900237" providerId="ADAL" clId="{39E37A7F-8232-4E19-8F27-0A70F8380519}" dt="2021-08-21T07:29:49.580" v="2600" actId="478"/>
          <ac:picMkLst>
            <pc:docMk/>
            <pc:sldMk cId="3755654238" sldId="360"/>
            <ac:picMk id="10" creationId="{D399C624-8DF0-4ADC-A8B3-83C5CA5EF0BD}"/>
          </ac:picMkLst>
        </pc:picChg>
        <pc:picChg chg="del">
          <ac:chgData name="Renxiong Wu" userId="93a750e7-11be-4955-b233-61143c900237" providerId="ADAL" clId="{39E37A7F-8232-4E19-8F27-0A70F8380519}" dt="2021-08-21T07:29:49.580" v="2600" actId="478"/>
          <ac:picMkLst>
            <pc:docMk/>
            <pc:sldMk cId="3755654238" sldId="360"/>
            <ac:picMk id="13" creationId="{65A20E63-6FC5-41B3-BFF9-6A545F6CCF60}"/>
          </ac:picMkLst>
        </pc:picChg>
        <pc:picChg chg="add mod">
          <ac:chgData name="Renxiong Wu" userId="93a750e7-11be-4955-b233-61143c900237" providerId="ADAL" clId="{39E37A7F-8232-4E19-8F27-0A70F8380519}" dt="2021-08-21T07:35:16.621" v="2641" actId="1076"/>
          <ac:picMkLst>
            <pc:docMk/>
            <pc:sldMk cId="3755654238" sldId="360"/>
            <ac:picMk id="16" creationId="{6D0E2AFD-5422-43BE-8A60-F8467699C442}"/>
          </ac:picMkLst>
        </pc:picChg>
      </pc:sldChg>
      <pc:sldChg chg="addSp delSp modSp add">
        <pc:chgData name="Renxiong Wu" userId="93a750e7-11be-4955-b233-61143c900237" providerId="ADAL" clId="{39E37A7F-8232-4E19-8F27-0A70F8380519}" dt="2021-08-21T07:39:37.347" v="2932" actId="20577"/>
        <pc:sldMkLst>
          <pc:docMk/>
          <pc:sldMk cId="2262073297" sldId="361"/>
        </pc:sldMkLst>
        <pc:spChg chg="add mod">
          <ac:chgData name="Renxiong Wu" userId="93a750e7-11be-4955-b233-61143c900237" providerId="ADAL" clId="{39E37A7F-8232-4E19-8F27-0A70F8380519}" dt="2021-08-21T07:38:15.909" v="2881" actId="14100"/>
          <ac:spMkLst>
            <pc:docMk/>
            <pc:sldMk cId="2262073297" sldId="361"/>
            <ac:spMk id="5" creationId="{F10DBC6B-B1A3-4865-840F-3246C0F471AD}"/>
          </ac:spMkLst>
        </pc:spChg>
        <pc:spChg chg="add del mod">
          <ac:chgData name="Renxiong Wu" userId="93a750e7-11be-4955-b233-61143c900237" providerId="ADAL" clId="{39E37A7F-8232-4E19-8F27-0A70F8380519}" dt="2021-08-21T07:38:38.338" v="2884" actId="767"/>
          <ac:spMkLst>
            <pc:docMk/>
            <pc:sldMk cId="2262073297" sldId="361"/>
            <ac:spMk id="6" creationId="{2985A1D3-D7EC-4DB1-82F2-7D618F793C37}"/>
          </ac:spMkLst>
        </pc:spChg>
        <pc:spChg chg="mod">
          <ac:chgData name="Renxiong Wu" userId="93a750e7-11be-4955-b233-61143c900237" providerId="ADAL" clId="{39E37A7F-8232-4E19-8F27-0A70F8380519}" dt="2021-08-21T07:39:06.103" v="2920" actId="14100"/>
          <ac:spMkLst>
            <pc:docMk/>
            <pc:sldMk cId="2262073297" sldId="361"/>
            <ac:spMk id="20" creationId="{9993EB33-F12E-41EA-AFA4-372EBDFB91A7}"/>
          </ac:spMkLst>
        </pc:spChg>
        <pc:spChg chg="mod">
          <ac:chgData name="Renxiong Wu" userId="93a750e7-11be-4955-b233-61143c900237" providerId="ADAL" clId="{39E37A7F-8232-4E19-8F27-0A70F8380519}" dt="2021-08-21T07:39:37.347" v="2932" actId="20577"/>
          <ac:spMkLst>
            <pc:docMk/>
            <pc:sldMk cId="2262073297" sldId="361"/>
            <ac:spMk id="23" creationId="{F50B9226-548D-4657-B571-A19D0A711479}"/>
          </ac:spMkLst>
        </pc:spChg>
        <pc:spChg chg="mod">
          <ac:chgData name="Renxiong Wu" userId="93a750e7-11be-4955-b233-61143c900237" providerId="ADAL" clId="{39E37A7F-8232-4E19-8F27-0A70F8380519}" dt="2021-08-21T07:35:47.930" v="2678" actId="20577"/>
          <ac:spMkLst>
            <pc:docMk/>
            <pc:sldMk cId="2262073297" sldId="361"/>
            <ac:spMk id="42" creationId="{179F2149-9B33-4B36-9DEF-F683DD4C526E}"/>
          </ac:spMkLst>
        </pc:spChg>
        <pc:graphicFrameChg chg="del">
          <ac:chgData name="Renxiong Wu" userId="93a750e7-11be-4955-b233-61143c900237" providerId="ADAL" clId="{39E37A7F-8232-4E19-8F27-0A70F8380519}" dt="2021-08-21T07:35:53.608" v="2680" actId="478"/>
          <ac:graphicFrameMkLst>
            <pc:docMk/>
            <pc:sldMk cId="2262073297" sldId="361"/>
            <ac:graphicFrameMk id="2" creationId="{F25B743A-409A-48F1-AEBF-046893071D3D}"/>
          </ac:graphicFrameMkLst>
        </pc:graphicFrameChg>
        <pc:picChg chg="add mod">
          <ac:chgData name="Renxiong Wu" userId="93a750e7-11be-4955-b233-61143c900237" providerId="ADAL" clId="{39E37A7F-8232-4E19-8F27-0A70F8380519}" dt="2021-08-21T07:39:09.144" v="2921" actId="1076"/>
          <ac:picMkLst>
            <pc:docMk/>
            <pc:sldMk cId="2262073297" sldId="361"/>
            <ac:picMk id="3" creationId="{3E5F072F-4843-4FE5-9FC9-3086DF57F5BE}"/>
          </ac:picMkLst>
        </pc:picChg>
        <pc:picChg chg="del">
          <ac:chgData name="Renxiong Wu" userId="93a750e7-11be-4955-b233-61143c900237" providerId="ADAL" clId="{39E37A7F-8232-4E19-8F27-0A70F8380519}" dt="2021-08-21T07:35:52.091" v="2679" actId="478"/>
          <ac:picMkLst>
            <pc:docMk/>
            <pc:sldMk cId="2262073297" sldId="361"/>
            <ac:picMk id="16" creationId="{6D0E2AFD-5422-43BE-8A60-F8467699C442}"/>
          </ac:picMkLst>
        </pc:picChg>
      </pc:sldChg>
      <pc:sldChg chg="addSp delSp modSp add delAnim">
        <pc:chgData name="Renxiong Wu" userId="93a750e7-11be-4955-b233-61143c900237" providerId="ADAL" clId="{39E37A7F-8232-4E19-8F27-0A70F8380519}" dt="2021-08-21T07:44:15.302" v="3071" actId="207"/>
        <pc:sldMkLst>
          <pc:docMk/>
          <pc:sldMk cId="670829209" sldId="362"/>
        </pc:sldMkLst>
        <pc:spChg chg="del">
          <ac:chgData name="Renxiong Wu" userId="93a750e7-11be-4955-b233-61143c900237" providerId="ADAL" clId="{39E37A7F-8232-4E19-8F27-0A70F8380519}" dt="2021-08-21T07:39:58.333" v="2934" actId="478"/>
          <ac:spMkLst>
            <pc:docMk/>
            <pc:sldMk cId="670829209" sldId="362"/>
            <ac:spMk id="3" creationId="{D375F14A-D462-4097-9E8C-91381E52CD10}"/>
          </ac:spMkLst>
        </pc:spChg>
        <pc:spChg chg="add mod">
          <ac:chgData name="Renxiong Wu" userId="93a750e7-11be-4955-b233-61143c900237" providerId="ADAL" clId="{39E37A7F-8232-4E19-8F27-0A70F8380519}" dt="2021-08-21T07:44:06.748" v="3068" actId="207"/>
          <ac:spMkLst>
            <pc:docMk/>
            <pc:sldMk cId="670829209" sldId="362"/>
            <ac:spMk id="19" creationId="{39CF205E-B213-475C-B9B9-95F26DFACA12}"/>
          </ac:spMkLst>
        </pc:spChg>
        <pc:spChg chg="add mod">
          <ac:chgData name="Renxiong Wu" userId="93a750e7-11be-4955-b233-61143c900237" providerId="ADAL" clId="{39E37A7F-8232-4E19-8F27-0A70F8380519}" dt="2021-08-21T07:44:08.884" v="3069" actId="207"/>
          <ac:spMkLst>
            <pc:docMk/>
            <pc:sldMk cId="670829209" sldId="362"/>
            <ac:spMk id="21" creationId="{A750979A-FAB6-4630-BF0A-D259A4ED0442}"/>
          </ac:spMkLst>
        </pc:spChg>
        <pc:spChg chg="add mod">
          <ac:chgData name="Renxiong Wu" userId="93a750e7-11be-4955-b233-61143c900237" providerId="ADAL" clId="{39E37A7F-8232-4E19-8F27-0A70F8380519}" dt="2021-08-21T07:44:12.679" v="3070" actId="207"/>
          <ac:spMkLst>
            <pc:docMk/>
            <pc:sldMk cId="670829209" sldId="362"/>
            <ac:spMk id="22" creationId="{9E6A2AA3-773F-416D-B983-53FEAAAFD119}"/>
          </ac:spMkLst>
        </pc:spChg>
        <pc:spChg chg="add mod">
          <ac:chgData name="Renxiong Wu" userId="93a750e7-11be-4955-b233-61143c900237" providerId="ADAL" clId="{39E37A7F-8232-4E19-8F27-0A70F8380519}" dt="2021-08-21T07:44:15.302" v="3071" actId="207"/>
          <ac:spMkLst>
            <pc:docMk/>
            <pc:sldMk cId="670829209" sldId="362"/>
            <ac:spMk id="23" creationId="{64A07817-3DC8-4C17-AC18-71C9DE0CF755}"/>
          </ac:spMkLst>
        </pc:spChg>
        <pc:spChg chg="del">
          <ac:chgData name="Renxiong Wu" userId="93a750e7-11be-4955-b233-61143c900237" providerId="ADAL" clId="{39E37A7F-8232-4E19-8F27-0A70F8380519}" dt="2021-08-21T07:39:58.333" v="2934" actId="478"/>
          <ac:spMkLst>
            <pc:docMk/>
            <pc:sldMk cId="670829209" sldId="362"/>
            <ac:spMk id="33" creationId="{13F9C072-2D2A-4F3C-9866-14E22C6D564B}"/>
          </ac:spMkLst>
        </pc:spChg>
        <pc:spChg chg="mod">
          <ac:chgData name="Renxiong Wu" userId="93a750e7-11be-4955-b233-61143c900237" providerId="ADAL" clId="{39E37A7F-8232-4E19-8F27-0A70F8380519}" dt="2021-08-21T07:40:11.223" v="2959" actId="404"/>
          <ac:spMkLst>
            <pc:docMk/>
            <pc:sldMk cId="670829209" sldId="362"/>
            <ac:spMk id="42" creationId="{179F2149-9B33-4B36-9DEF-F683DD4C526E}"/>
          </ac:spMkLst>
        </pc:spChg>
        <pc:grpChg chg="del">
          <ac:chgData name="Renxiong Wu" userId="93a750e7-11be-4955-b233-61143c900237" providerId="ADAL" clId="{39E37A7F-8232-4E19-8F27-0A70F8380519}" dt="2021-08-21T07:39:58.333" v="2934" actId="478"/>
          <ac:grpSpMkLst>
            <pc:docMk/>
            <pc:sldMk cId="670829209" sldId="362"/>
            <ac:grpSpMk id="2" creationId="{7645036D-ECFD-4641-9655-866D6AC136E3}"/>
          </ac:grpSpMkLst>
        </pc:grpChg>
      </pc:sldChg>
    </pc:docChg>
  </pc:docChgLst>
  <pc:docChgLst>
    <pc:chgData name="Renxiong Wu" userId="93a750e7-11be-4955-b233-61143c900237" providerId="ADAL" clId="{3F4D694F-DEFE-487B-9F4E-45907CF2DED0}"/>
    <pc:docChg chg="undo custSel addSld modSld">
      <pc:chgData name="Renxiong Wu" userId="93a750e7-11be-4955-b233-61143c900237" providerId="ADAL" clId="{3F4D694F-DEFE-487B-9F4E-45907CF2DED0}" dt="2021-08-30T02:46:04.539" v="944"/>
      <pc:docMkLst>
        <pc:docMk/>
      </pc:docMkLst>
      <pc:sldChg chg="addSp modSp">
        <pc:chgData name="Renxiong Wu" userId="93a750e7-11be-4955-b233-61143c900237" providerId="ADAL" clId="{3F4D694F-DEFE-487B-9F4E-45907CF2DED0}" dt="2021-08-30T02:10:37.693" v="909" actId="1076"/>
        <pc:sldMkLst>
          <pc:docMk/>
          <pc:sldMk cId="0" sldId="256"/>
        </pc:sldMkLst>
        <pc:spChg chg="mod">
          <ac:chgData name="Renxiong Wu" userId="93a750e7-11be-4955-b233-61143c900237" providerId="ADAL" clId="{3F4D694F-DEFE-487B-9F4E-45907CF2DED0}" dt="2021-08-30T02:10:14.049" v="903" actId="1076"/>
          <ac:spMkLst>
            <pc:docMk/>
            <pc:sldMk cId="0" sldId="256"/>
            <ac:spMk id="2" creationId="{DA453AC1-8CD4-45B3-8A90-EE129E721DE7}"/>
          </ac:spMkLst>
        </pc:spChg>
        <pc:spChg chg="add mod">
          <ac:chgData name="Renxiong Wu" userId="93a750e7-11be-4955-b233-61143c900237" providerId="ADAL" clId="{3F4D694F-DEFE-487B-9F4E-45907CF2DED0}" dt="2021-08-28T10:24:52.828" v="878" actId="113"/>
          <ac:spMkLst>
            <pc:docMk/>
            <pc:sldMk cId="0" sldId="256"/>
            <ac:spMk id="3" creationId="{3EAD3C28-131F-4905-B9F9-C422216AA882}"/>
          </ac:spMkLst>
        </pc:spChg>
        <pc:spChg chg="add mod">
          <ac:chgData name="Renxiong Wu" userId="93a750e7-11be-4955-b233-61143c900237" providerId="ADAL" clId="{3F4D694F-DEFE-487B-9F4E-45907CF2DED0}" dt="2021-08-28T10:24:56.322" v="879" actId="113"/>
          <ac:spMkLst>
            <pc:docMk/>
            <pc:sldMk cId="0" sldId="256"/>
            <ac:spMk id="4" creationId="{2C5DD27B-9584-4208-A938-121DE71F8005}"/>
          </ac:spMkLst>
        </pc:spChg>
        <pc:spChg chg="mod">
          <ac:chgData name="Renxiong Wu" userId="93a750e7-11be-4955-b233-61143c900237" providerId="ADAL" clId="{3F4D694F-DEFE-487B-9F4E-45907CF2DED0}" dt="2021-08-28T10:06:19.779" v="514" actId="1076"/>
          <ac:spMkLst>
            <pc:docMk/>
            <pc:sldMk cId="0" sldId="256"/>
            <ac:spMk id="10" creationId="{2E797175-CC60-421C-83F6-3027463235C5}"/>
          </ac:spMkLst>
        </pc:spChg>
        <pc:spChg chg="mod">
          <ac:chgData name="Renxiong Wu" userId="93a750e7-11be-4955-b233-61143c900237" providerId="ADAL" clId="{3F4D694F-DEFE-487B-9F4E-45907CF2DED0}" dt="2021-08-28T10:25:09.589" v="880" actId="1076"/>
          <ac:spMkLst>
            <pc:docMk/>
            <pc:sldMk cId="0" sldId="256"/>
            <ac:spMk id="24" creationId="{20CE931F-5680-4429-8969-9D4CEBFD3A66}"/>
          </ac:spMkLst>
        </pc:spChg>
        <pc:spChg chg="mod">
          <ac:chgData name="Renxiong Wu" userId="93a750e7-11be-4955-b233-61143c900237" providerId="ADAL" clId="{3F4D694F-DEFE-487B-9F4E-45907CF2DED0}" dt="2021-08-28T10:25:09.589" v="880" actId="1076"/>
          <ac:spMkLst>
            <pc:docMk/>
            <pc:sldMk cId="0" sldId="256"/>
            <ac:spMk id="25" creationId="{A52D33F9-B1A1-4647-BCCE-E3A173B492B2}"/>
          </ac:spMkLst>
        </pc:spChg>
        <pc:spChg chg="mod">
          <ac:chgData name="Renxiong Wu" userId="93a750e7-11be-4955-b233-61143c900237" providerId="ADAL" clId="{3F4D694F-DEFE-487B-9F4E-45907CF2DED0}" dt="2021-08-28T10:25:21.035" v="882" actId="1076"/>
          <ac:spMkLst>
            <pc:docMk/>
            <pc:sldMk cId="0" sldId="256"/>
            <ac:spMk id="26" creationId="{1BE20DF9-4B42-451D-AB1C-F6D79E1C348B}"/>
          </ac:spMkLst>
        </pc:spChg>
        <pc:picChg chg="add mod">
          <ac:chgData name="Renxiong Wu" userId="93a750e7-11be-4955-b233-61143c900237" providerId="ADAL" clId="{3F4D694F-DEFE-487B-9F4E-45907CF2DED0}" dt="2021-08-30T02:10:20.196" v="905" actId="1076"/>
          <ac:picMkLst>
            <pc:docMk/>
            <pc:sldMk cId="0" sldId="256"/>
            <ac:picMk id="5" creationId="{24202566-C5B2-4BA9-9126-41B2B7ADFAF9}"/>
          </ac:picMkLst>
        </pc:picChg>
        <pc:picChg chg="mod">
          <ac:chgData name="Renxiong Wu" userId="93a750e7-11be-4955-b233-61143c900237" providerId="ADAL" clId="{3F4D694F-DEFE-487B-9F4E-45907CF2DED0}" dt="2021-08-30T02:10:37.693" v="909" actId="1076"/>
          <ac:picMkLst>
            <pc:docMk/>
            <pc:sldMk cId="0" sldId="256"/>
            <ac:picMk id="11" creationId="{9A942F9B-4856-4512-83CD-F8BB9057D8A4}"/>
          </ac:picMkLst>
        </pc:picChg>
        <pc:picChg chg="mod">
          <ac:chgData name="Renxiong Wu" userId="93a750e7-11be-4955-b233-61143c900237" providerId="ADAL" clId="{3F4D694F-DEFE-487B-9F4E-45907CF2DED0}" dt="2021-08-28T10:22:28.567" v="859" actId="1076"/>
          <ac:picMkLst>
            <pc:docMk/>
            <pc:sldMk cId="0" sldId="256"/>
            <ac:picMk id="28" creationId="{E042DDFA-2828-4CE0-AB14-9BDA3D6CDECB}"/>
          </ac:picMkLst>
        </pc:picChg>
      </pc:sldChg>
      <pc:sldChg chg="modSp">
        <pc:chgData name="Renxiong Wu" userId="93a750e7-11be-4955-b233-61143c900237" providerId="ADAL" clId="{3F4D694F-DEFE-487B-9F4E-45907CF2DED0}" dt="2021-08-28T10:05:59.368" v="506" actId="1076"/>
        <pc:sldMkLst>
          <pc:docMk/>
          <pc:sldMk cId="91310102" sldId="281"/>
        </pc:sldMkLst>
        <pc:spChg chg="mod">
          <ac:chgData name="Renxiong Wu" userId="93a750e7-11be-4955-b233-61143c900237" providerId="ADAL" clId="{3F4D694F-DEFE-487B-9F4E-45907CF2DED0}" dt="2021-08-28T10:05:58.706" v="504" actId="403"/>
          <ac:spMkLst>
            <pc:docMk/>
            <pc:sldMk cId="91310102" sldId="281"/>
            <ac:spMk id="25" creationId="{E992E8A7-7E78-44DE-80D2-55DF2FB0B36D}"/>
          </ac:spMkLst>
        </pc:spChg>
        <pc:grpChg chg="mod">
          <ac:chgData name="Renxiong Wu" userId="93a750e7-11be-4955-b233-61143c900237" providerId="ADAL" clId="{3F4D694F-DEFE-487B-9F4E-45907CF2DED0}" dt="2021-08-28T10:05:59.368" v="506" actId="1076"/>
          <ac:grpSpMkLst>
            <pc:docMk/>
            <pc:sldMk cId="91310102" sldId="281"/>
            <ac:grpSpMk id="23" creationId="{5D6449FD-B8CC-46AA-B87A-B76D0A7D228C}"/>
          </ac:grpSpMkLst>
        </pc:grpChg>
        <pc:picChg chg="mod">
          <ac:chgData name="Renxiong Wu" userId="93a750e7-11be-4955-b233-61143c900237" providerId="ADAL" clId="{3F4D694F-DEFE-487B-9F4E-45907CF2DED0}" dt="2021-08-28T10:05:56.982" v="499" actId="14100"/>
          <ac:picMkLst>
            <pc:docMk/>
            <pc:sldMk cId="91310102" sldId="281"/>
            <ac:picMk id="24" creationId="{22BB6149-0905-48FD-B38D-156AC98B2543}"/>
          </ac:picMkLst>
        </pc:picChg>
      </pc:sldChg>
      <pc:sldChg chg="modAnim">
        <pc:chgData name="Renxiong Wu" userId="93a750e7-11be-4955-b233-61143c900237" providerId="ADAL" clId="{3F4D694F-DEFE-487B-9F4E-45907CF2DED0}" dt="2021-08-30T02:42:45.583" v="931"/>
        <pc:sldMkLst>
          <pc:docMk/>
          <pc:sldMk cId="3636339407" sldId="292"/>
        </pc:sldMkLst>
      </pc:sldChg>
      <pc:sldChg chg="modAnim">
        <pc:chgData name="Renxiong Wu" userId="93a750e7-11be-4955-b233-61143c900237" providerId="ADAL" clId="{3F4D694F-DEFE-487B-9F4E-45907CF2DED0}" dt="2021-08-30T02:42:52.642" v="933"/>
        <pc:sldMkLst>
          <pc:docMk/>
          <pc:sldMk cId="83858927" sldId="348"/>
        </pc:sldMkLst>
      </pc:sldChg>
      <pc:sldChg chg="modAnim">
        <pc:chgData name="Renxiong Wu" userId="93a750e7-11be-4955-b233-61143c900237" providerId="ADAL" clId="{3F4D694F-DEFE-487B-9F4E-45907CF2DED0}" dt="2021-08-30T02:42:20.761" v="928"/>
        <pc:sldMkLst>
          <pc:docMk/>
          <pc:sldMk cId="826123511" sldId="349"/>
        </pc:sldMkLst>
      </pc:sldChg>
      <pc:sldChg chg="modSp modAnim">
        <pc:chgData name="Renxiong Wu" userId="93a750e7-11be-4955-b233-61143c900237" providerId="ADAL" clId="{3F4D694F-DEFE-487B-9F4E-45907CF2DED0}" dt="2021-08-30T02:42:28.868" v="929"/>
        <pc:sldMkLst>
          <pc:docMk/>
          <pc:sldMk cId="3975424404" sldId="350"/>
        </pc:sldMkLst>
        <pc:spChg chg="mod">
          <ac:chgData name="Renxiong Wu" userId="93a750e7-11be-4955-b233-61143c900237" providerId="ADAL" clId="{3F4D694F-DEFE-487B-9F4E-45907CF2DED0}" dt="2021-08-28T10:03:55.447" v="470" actId="20577"/>
          <ac:spMkLst>
            <pc:docMk/>
            <pc:sldMk cId="3975424404" sldId="350"/>
            <ac:spMk id="3" creationId="{D375F14A-D462-4097-9E8C-91381E52CD10}"/>
          </ac:spMkLst>
        </pc:spChg>
      </pc:sldChg>
      <pc:sldChg chg="addSp delSp modSp">
        <pc:chgData name="Renxiong Wu" userId="93a750e7-11be-4955-b233-61143c900237" providerId="ADAL" clId="{3F4D694F-DEFE-487B-9F4E-45907CF2DED0}" dt="2021-08-30T02:39:59.493" v="913"/>
        <pc:sldMkLst>
          <pc:docMk/>
          <pc:sldMk cId="3098330935" sldId="351"/>
        </pc:sldMkLst>
        <pc:spChg chg="mod">
          <ac:chgData name="Renxiong Wu" userId="93a750e7-11be-4955-b233-61143c900237" providerId="ADAL" clId="{3F4D694F-DEFE-487B-9F4E-45907CF2DED0}" dt="2021-08-28T10:06:41.500" v="525" actId="1076"/>
          <ac:spMkLst>
            <pc:docMk/>
            <pc:sldMk cId="3098330935" sldId="351"/>
            <ac:spMk id="10" creationId="{2E797175-CC60-421C-83F6-3027463235C5}"/>
          </ac:spMkLst>
        </pc:spChg>
        <pc:spChg chg="add del">
          <ac:chgData name="Renxiong Wu" userId="93a750e7-11be-4955-b233-61143c900237" providerId="ADAL" clId="{3F4D694F-DEFE-487B-9F4E-45907CF2DED0}" dt="2021-08-30T02:39:59.493" v="913"/>
          <ac:spMkLst>
            <pc:docMk/>
            <pc:sldMk cId="3098330935" sldId="351"/>
            <ac:spMk id="11" creationId="{D032AFC5-7FBE-4715-8076-8B09ABB69E59}"/>
          </ac:spMkLst>
        </pc:spChg>
        <pc:spChg chg="mod">
          <ac:chgData name="Renxiong Wu" userId="93a750e7-11be-4955-b233-61143c900237" providerId="ADAL" clId="{3F4D694F-DEFE-487B-9F4E-45907CF2DED0}" dt="2021-08-28T10:04:41.379" v="488" actId="20577"/>
          <ac:spMkLst>
            <pc:docMk/>
            <pc:sldMk cId="3098330935" sldId="351"/>
            <ac:spMk id="25" creationId="{A52D33F9-B1A1-4647-BCCE-E3A173B492B2}"/>
          </ac:spMkLst>
        </pc:spChg>
        <pc:grpChg chg="del">
          <ac:chgData name="Renxiong Wu" userId="93a750e7-11be-4955-b233-61143c900237" providerId="ADAL" clId="{3F4D694F-DEFE-487B-9F4E-45907CF2DED0}" dt="2021-08-30T02:10:47.738" v="910" actId="478"/>
          <ac:grpSpMkLst>
            <pc:docMk/>
            <pc:sldMk cId="3098330935" sldId="351"/>
            <ac:grpSpMk id="4" creationId="{811C9862-429B-4AAE-A918-219E10E373EA}"/>
          </ac:grpSpMkLst>
        </pc:grpChg>
        <pc:picChg chg="add del">
          <ac:chgData name="Renxiong Wu" userId="93a750e7-11be-4955-b233-61143c900237" providerId="ADAL" clId="{3F4D694F-DEFE-487B-9F4E-45907CF2DED0}" dt="2021-08-30T02:39:59.493" v="913"/>
          <ac:picMkLst>
            <pc:docMk/>
            <pc:sldMk cId="3098330935" sldId="351"/>
            <ac:picMk id="13" creationId="{FC4FD52A-FFE3-4C29-81D6-34014A5B9AF3}"/>
          </ac:picMkLst>
        </pc:picChg>
        <pc:picChg chg="add del">
          <ac:chgData name="Renxiong Wu" userId="93a750e7-11be-4955-b233-61143c900237" providerId="ADAL" clId="{3F4D694F-DEFE-487B-9F4E-45907CF2DED0}" dt="2021-08-30T02:39:59.493" v="913"/>
          <ac:picMkLst>
            <pc:docMk/>
            <pc:sldMk cId="3098330935" sldId="351"/>
            <ac:picMk id="14" creationId="{17D2B0D0-B957-44AE-A39E-24F2FBA8530B}"/>
          </ac:picMkLst>
        </pc:picChg>
      </pc:sldChg>
      <pc:sldChg chg="modAnim">
        <pc:chgData name="Renxiong Wu" userId="93a750e7-11be-4955-b233-61143c900237" providerId="ADAL" clId="{3F4D694F-DEFE-487B-9F4E-45907CF2DED0}" dt="2021-08-30T02:43:43.770" v="934"/>
        <pc:sldMkLst>
          <pc:docMk/>
          <pc:sldMk cId="598882247" sldId="352"/>
        </pc:sldMkLst>
      </pc:sldChg>
      <pc:sldChg chg="modSp modAnim">
        <pc:chgData name="Renxiong Wu" userId="93a750e7-11be-4955-b233-61143c900237" providerId="ADAL" clId="{3F4D694F-DEFE-487B-9F4E-45907CF2DED0}" dt="2021-08-30T02:43:48.721" v="935"/>
        <pc:sldMkLst>
          <pc:docMk/>
          <pc:sldMk cId="670026983" sldId="353"/>
        </pc:sldMkLst>
        <pc:spChg chg="mod">
          <ac:chgData name="Renxiong Wu" userId="93a750e7-11be-4955-b233-61143c900237" providerId="ADAL" clId="{3F4D694F-DEFE-487B-9F4E-45907CF2DED0}" dt="2021-08-28T10:07:37.709" v="562" actId="1076"/>
          <ac:spMkLst>
            <pc:docMk/>
            <pc:sldMk cId="670026983" sldId="353"/>
            <ac:spMk id="2" creationId="{8FD2F4F0-60B1-4642-B532-2DF4C09F8950}"/>
          </ac:spMkLst>
        </pc:spChg>
        <pc:spChg chg="mod">
          <ac:chgData name="Renxiong Wu" userId="93a750e7-11be-4955-b233-61143c900237" providerId="ADAL" clId="{3F4D694F-DEFE-487B-9F4E-45907CF2DED0}" dt="2021-08-28T10:09:12.484" v="595" actId="1076"/>
          <ac:spMkLst>
            <pc:docMk/>
            <pc:sldMk cId="670026983" sldId="353"/>
            <ac:spMk id="12" creationId="{7B77FE22-536A-4D04-9BAD-763C660D4F40}"/>
          </ac:spMkLst>
        </pc:spChg>
      </pc:sldChg>
      <pc:sldChg chg="modSp modAnim">
        <pc:chgData name="Renxiong Wu" userId="93a750e7-11be-4955-b233-61143c900237" providerId="ADAL" clId="{3F4D694F-DEFE-487B-9F4E-45907CF2DED0}" dt="2021-08-30T02:43:53.191" v="936"/>
        <pc:sldMkLst>
          <pc:docMk/>
          <pc:sldMk cId="2429518673" sldId="355"/>
        </pc:sldMkLst>
        <pc:spChg chg="mod">
          <ac:chgData name="Renxiong Wu" userId="93a750e7-11be-4955-b233-61143c900237" providerId="ADAL" clId="{3F4D694F-DEFE-487B-9F4E-45907CF2DED0}" dt="2021-08-28T10:15:46.288" v="659" actId="1076"/>
          <ac:spMkLst>
            <pc:docMk/>
            <pc:sldMk cId="2429518673" sldId="355"/>
            <ac:spMk id="16" creationId="{4D33EAB5-856F-4DE1-9E22-014F491140E3}"/>
          </ac:spMkLst>
        </pc:spChg>
      </pc:sldChg>
      <pc:sldChg chg="modSp modAnim">
        <pc:chgData name="Renxiong Wu" userId="93a750e7-11be-4955-b233-61143c900237" providerId="ADAL" clId="{3F4D694F-DEFE-487B-9F4E-45907CF2DED0}" dt="2021-08-30T02:44:02.243" v="937"/>
        <pc:sldMkLst>
          <pc:docMk/>
          <pc:sldMk cId="2079503835" sldId="356"/>
        </pc:sldMkLst>
        <pc:spChg chg="mod">
          <ac:chgData name="Renxiong Wu" userId="93a750e7-11be-4955-b233-61143c900237" providerId="ADAL" clId="{3F4D694F-DEFE-487B-9F4E-45907CF2DED0}" dt="2021-08-28T09:44:21.254" v="37" actId="1076"/>
          <ac:spMkLst>
            <pc:docMk/>
            <pc:sldMk cId="2079503835" sldId="356"/>
            <ac:spMk id="5" creationId="{7277ECB5-E124-4ACE-AD85-B7509B7B8DF1}"/>
          </ac:spMkLst>
        </pc:spChg>
        <pc:spChg chg="mod">
          <ac:chgData name="Renxiong Wu" userId="93a750e7-11be-4955-b233-61143c900237" providerId="ADAL" clId="{3F4D694F-DEFE-487B-9F4E-45907CF2DED0}" dt="2021-08-28T10:13:50.911" v="656" actId="20577"/>
          <ac:spMkLst>
            <pc:docMk/>
            <pc:sldMk cId="2079503835" sldId="356"/>
            <ac:spMk id="17" creationId="{D383D1E3-FC3C-4A4C-811E-1C0CB88ABF29}"/>
          </ac:spMkLst>
        </pc:spChg>
      </pc:sldChg>
      <pc:sldChg chg="modSp modAnim">
        <pc:chgData name="Renxiong Wu" userId="93a750e7-11be-4955-b233-61143c900237" providerId="ADAL" clId="{3F4D694F-DEFE-487B-9F4E-45907CF2DED0}" dt="2021-08-30T02:44:05.832" v="938"/>
        <pc:sldMkLst>
          <pc:docMk/>
          <pc:sldMk cId="1816019374" sldId="357"/>
        </pc:sldMkLst>
        <pc:spChg chg="mod">
          <ac:chgData name="Renxiong Wu" userId="93a750e7-11be-4955-b233-61143c900237" providerId="ADAL" clId="{3F4D694F-DEFE-487B-9F4E-45907CF2DED0}" dt="2021-08-28T10:11:48.634" v="650" actId="14100"/>
          <ac:spMkLst>
            <pc:docMk/>
            <pc:sldMk cId="1816019374" sldId="357"/>
            <ac:spMk id="20" creationId="{9993EB33-F12E-41EA-AFA4-372EBDFB91A7}"/>
          </ac:spMkLst>
        </pc:spChg>
        <pc:spChg chg="mod">
          <ac:chgData name="Renxiong Wu" userId="93a750e7-11be-4955-b233-61143c900237" providerId="ADAL" clId="{3F4D694F-DEFE-487B-9F4E-45907CF2DED0}" dt="2021-08-28T09:44:54.125" v="39"/>
          <ac:spMkLst>
            <pc:docMk/>
            <pc:sldMk cId="1816019374" sldId="357"/>
            <ac:spMk id="22" creationId="{91729717-9466-4046-9E64-E6874C41A649}"/>
          </ac:spMkLst>
        </pc:spChg>
      </pc:sldChg>
      <pc:sldChg chg="modSp modAnim">
        <pc:chgData name="Renxiong Wu" userId="93a750e7-11be-4955-b233-61143c900237" providerId="ADAL" clId="{3F4D694F-DEFE-487B-9F4E-45907CF2DED0}" dt="2021-08-30T02:44:10.070" v="939"/>
        <pc:sldMkLst>
          <pc:docMk/>
          <pc:sldMk cId="1392856954" sldId="358"/>
        </pc:sldMkLst>
        <pc:spChg chg="mod">
          <ac:chgData name="Renxiong Wu" userId="93a750e7-11be-4955-b233-61143c900237" providerId="ADAL" clId="{3F4D694F-DEFE-487B-9F4E-45907CF2DED0}" dt="2021-08-28T10:16:25.504" v="660" actId="14100"/>
          <ac:spMkLst>
            <pc:docMk/>
            <pc:sldMk cId="1392856954" sldId="358"/>
            <ac:spMk id="20" creationId="{9993EB33-F12E-41EA-AFA4-372EBDFB91A7}"/>
          </ac:spMkLst>
        </pc:spChg>
      </pc:sldChg>
      <pc:sldChg chg="addSp modSp modAnim">
        <pc:chgData name="Renxiong Wu" userId="93a750e7-11be-4955-b233-61143c900237" providerId="ADAL" clId="{3F4D694F-DEFE-487B-9F4E-45907CF2DED0}" dt="2021-08-30T02:44:15.213" v="940"/>
        <pc:sldMkLst>
          <pc:docMk/>
          <pc:sldMk cId="3255421043" sldId="359"/>
        </pc:sldMkLst>
        <pc:spChg chg="add mod">
          <ac:chgData name="Renxiong Wu" userId="93a750e7-11be-4955-b233-61143c900237" providerId="ADAL" clId="{3F4D694F-DEFE-487B-9F4E-45907CF2DED0}" dt="2021-08-28T09:59:38.820" v="401" actId="1076"/>
          <ac:spMkLst>
            <pc:docMk/>
            <pc:sldMk cId="3255421043" sldId="359"/>
            <ac:spMk id="5" creationId="{605AA7F4-6C63-4CFA-80BF-D47578E99861}"/>
          </ac:spMkLst>
        </pc:spChg>
        <pc:spChg chg="add mod">
          <ac:chgData name="Renxiong Wu" userId="93a750e7-11be-4955-b233-61143c900237" providerId="ADAL" clId="{3F4D694F-DEFE-487B-9F4E-45907CF2DED0}" dt="2021-08-28T10:00:00.524" v="402" actId="1076"/>
          <ac:spMkLst>
            <pc:docMk/>
            <pc:sldMk cId="3255421043" sldId="359"/>
            <ac:spMk id="21" creationId="{3C0C88A5-047F-4A13-A2E0-CCF1577203BB}"/>
          </ac:spMkLst>
        </pc:spChg>
        <pc:spChg chg="add mod">
          <ac:chgData name="Renxiong Wu" userId="93a750e7-11be-4955-b233-61143c900237" providerId="ADAL" clId="{3F4D694F-DEFE-487B-9F4E-45907CF2DED0}" dt="2021-08-28T10:00:11.385" v="403" actId="1076"/>
          <ac:spMkLst>
            <pc:docMk/>
            <pc:sldMk cId="3255421043" sldId="359"/>
            <ac:spMk id="22" creationId="{838115D7-2F32-416F-895E-1DE4EF7675FC}"/>
          </ac:spMkLst>
        </pc:spChg>
        <pc:spChg chg="mod">
          <ac:chgData name="Renxiong Wu" userId="93a750e7-11be-4955-b233-61143c900237" providerId="ADAL" clId="{3F4D694F-DEFE-487B-9F4E-45907CF2DED0}" dt="2021-08-28T10:16:49.245" v="661" actId="1076"/>
          <ac:spMkLst>
            <pc:docMk/>
            <pc:sldMk cId="3255421043" sldId="359"/>
            <ac:spMk id="23" creationId="{F50B9226-548D-4657-B571-A19D0A711479}"/>
          </ac:spMkLst>
        </pc:spChg>
        <pc:spChg chg="add mod">
          <ac:chgData name="Renxiong Wu" userId="93a750e7-11be-4955-b233-61143c900237" providerId="ADAL" clId="{3F4D694F-DEFE-487B-9F4E-45907CF2DED0}" dt="2021-08-28T10:00:17.648" v="404" actId="1076"/>
          <ac:spMkLst>
            <pc:docMk/>
            <pc:sldMk cId="3255421043" sldId="359"/>
            <ac:spMk id="24" creationId="{E890B3E7-BD28-4603-A416-E4B0A76B46B5}"/>
          </ac:spMkLst>
        </pc:spChg>
        <pc:spChg chg="add mod">
          <ac:chgData name="Renxiong Wu" userId="93a750e7-11be-4955-b233-61143c900237" providerId="ADAL" clId="{3F4D694F-DEFE-487B-9F4E-45907CF2DED0}" dt="2021-08-28T09:57:20.532" v="354" actId="1076"/>
          <ac:spMkLst>
            <pc:docMk/>
            <pc:sldMk cId="3255421043" sldId="359"/>
            <ac:spMk id="25" creationId="{1F810537-5846-4934-BD0E-B34083FC0FD6}"/>
          </ac:spMkLst>
        </pc:spChg>
        <pc:spChg chg="add mod">
          <ac:chgData name="Renxiong Wu" userId="93a750e7-11be-4955-b233-61143c900237" providerId="ADAL" clId="{3F4D694F-DEFE-487B-9F4E-45907CF2DED0}" dt="2021-08-28T10:01:42.445" v="430" actId="1076"/>
          <ac:spMkLst>
            <pc:docMk/>
            <pc:sldMk cId="3255421043" sldId="359"/>
            <ac:spMk id="29" creationId="{069A7931-304F-4526-8FFC-A30F0D6192E6}"/>
          </ac:spMkLst>
        </pc:spChg>
        <pc:grpChg chg="add mod">
          <ac:chgData name="Renxiong Wu" userId="93a750e7-11be-4955-b233-61143c900237" providerId="ADAL" clId="{3F4D694F-DEFE-487B-9F4E-45907CF2DED0}" dt="2021-08-28T09:57:20.532" v="354" actId="1076"/>
          <ac:grpSpMkLst>
            <pc:docMk/>
            <pc:sldMk cId="3255421043" sldId="359"/>
            <ac:grpSpMk id="2" creationId="{3BF0F4DC-20C7-4DF6-8BDD-CC2330989BBF}"/>
          </ac:grpSpMkLst>
        </pc:grpChg>
        <pc:picChg chg="mod">
          <ac:chgData name="Renxiong Wu" userId="93a750e7-11be-4955-b233-61143c900237" providerId="ADAL" clId="{3F4D694F-DEFE-487B-9F4E-45907CF2DED0}" dt="2021-08-28T09:49:25.143" v="137" actId="164"/>
          <ac:picMkLst>
            <pc:docMk/>
            <pc:sldMk cId="3255421043" sldId="359"/>
            <ac:picMk id="3" creationId="{2DB12DB6-3E7E-4C3D-8127-25A70A1F5E39}"/>
          </ac:picMkLst>
        </pc:picChg>
        <pc:picChg chg="mod">
          <ac:chgData name="Renxiong Wu" userId="93a750e7-11be-4955-b233-61143c900237" providerId="ADAL" clId="{3F4D694F-DEFE-487B-9F4E-45907CF2DED0}" dt="2021-08-28T09:59:38.820" v="401" actId="1076"/>
          <ac:picMkLst>
            <pc:docMk/>
            <pc:sldMk cId="3255421043" sldId="359"/>
            <ac:picMk id="7" creationId="{A33EA140-D5DA-4626-AE80-ADC545186494}"/>
          </ac:picMkLst>
        </pc:picChg>
        <pc:picChg chg="mod">
          <ac:chgData name="Renxiong Wu" userId="93a750e7-11be-4955-b233-61143c900237" providerId="ADAL" clId="{3F4D694F-DEFE-487B-9F4E-45907CF2DED0}" dt="2021-08-28T10:00:00.524" v="402" actId="1076"/>
          <ac:picMkLst>
            <pc:docMk/>
            <pc:sldMk cId="3255421043" sldId="359"/>
            <ac:picMk id="9" creationId="{D5B3E7D0-D45A-4AF1-8806-C70FD28B6E87}"/>
          </ac:picMkLst>
        </pc:picChg>
        <pc:picChg chg="mod">
          <ac:chgData name="Renxiong Wu" userId="93a750e7-11be-4955-b233-61143c900237" providerId="ADAL" clId="{3F4D694F-DEFE-487B-9F4E-45907CF2DED0}" dt="2021-08-28T10:00:11.385" v="403" actId="1076"/>
          <ac:picMkLst>
            <pc:docMk/>
            <pc:sldMk cId="3255421043" sldId="359"/>
            <ac:picMk id="10" creationId="{D399C624-8DF0-4ADC-A8B3-83C5CA5EF0BD}"/>
          </ac:picMkLst>
        </pc:picChg>
        <pc:picChg chg="mod">
          <ac:chgData name="Renxiong Wu" userId="93a750e7-11be-4955-b233-61143c900237" providerId="ADAL" clId="{3F4D694F-DEFE-487B-9F4E-45907CF2DED0}" dt="2021-08-28T10:00:17.648" v="404" actId="1076"/>
          <ac:picMkLst>
            <pc:docMk/>
            <pc:sldMk cId="3255421043" sldId="359"/>
            <ac:picMk id="13" creationId="{65A20E63-6FC5-41B3-BFF9-6A545F6CCF60}"/>
          </ac:picMkLst>
        </pc:picChg>
        <pc:picChg chg="mod">
          <ac:chgData name="Renxiong Wu" userId="93a750e7-11be-4955-b233-61143c900237" providerId="ADAL" clId="{3F4D694F-DEFE-487B-9F4E-45907CF2DED0}" dt="2021-08-28T09:49:25.143" v="137" actId="164"/>
          <ac:picMkLst>
            <pc:docMk/>
            <pc:sldMk cId="3255421043" sldId="359"/>
            <ac:picMk id="16" creationId="{6A9858E8-8B7C-4A43-A1C2-C2D09D4262D3}"/>
          </ac:picMkLst>
        </pc:picChg>
        <pc:cxnChg chg="add mod ord">
          <ac:chgData name="Renxiong Wu" userId="93a750e7-11be-4955-b233-61143c900237" providerId="ADAL" clId="{3F4D694F-DEFE-487B-9F4E-45907CF2DED0}" dt="2021-08-28T10:00:23.850" v="406" actId="14100"/>
          <ac:cxnSpMkLst>
            <pc:docMk/>
            <pc:sldMk cId="3255421043" sldId="359"/>
            <ac:cxnSpMk id="14" creationId="{673CD188-9014-462D-A2A8-B51AF5C1BDA8}"/>
          </ac:cxnSpMkLst>
        </pc:cxnChg>
      </pc:sldChg>
      <pc:sldChg chg="addSp modSp modAnim">
        <pc:chgData name="Renxiong Wu" userId="93a750e7-11be-4955-b233-61143c900237" providerId="ADAL" clId="{3F4D694F-DEFE-487B-9F4E-45907CF2DED0}" dt="2021-08-30T02:44:19.403" v="941"/>
        <pc:sldMkLst>
          <pc:docMk/>
          <pc:sldMk cId="3755654238" sldId="360"/>
        </pc:sldMkLst>
        <pc:spChg chg="add mod">
          <ac:chgData name="Renxiong Wu" userId="93a750e7-11be-4955-b233-61143c900237" providerId="ADAL" clId="{3F4D694F-DEFE-487B-9F4E-45907CF2DED0}" dt="2021-08-28T09:48:56.478" v="134" actId="1076"/>
          <ac:spMkLst>
            <pc:docMk/>
            <pc:sldMk cId="3755654238" sldId="360"/>
            <ac:spMk id="3" creationId="{A61FAB08-3DC0-40FF-8CB7-12D80F83251F}"/>
          </ac:spMkLst>
        </pc:spChg>
        <pc:spChg chg="add mod">
          <ac:chgData name="Renxiong Wu" userId="93a750e7-11be-4955-b233-61143c900237" providerId="ADAL" clId="{3F4D694F-DEFE-487B-9F4E-45907CF2DED0}" dt="2021-08-28T10:14:02.201" v="657" actId="1076"/>
          <ac:spMkLst>
            <pc:docMk/>
            <pc:sldMk cId="3755654238" sldId="360"/>
            <ac:spMk id="17" creationId="{8CB26132-571B-430C-8666-A89D74238088}"/>
          </ac:spMkLst>
        </pc:spChg>
        <pc:spChg chg="mod">
          <ac:chgData name="Renxiong Wu" userId="93a750e7-11be-4955-b233-61143c900237" providerId="ADAL" clId="{3F4D694F-DEFE-487B-9F4E-45907CF2DED0}" dt="2021-08-28T10:11:11.672" v="643" actId="20577"/>
          <ac:spMkLst>
            <pc:docMk/>
            <pc:sldMk cId="3755654238" sldId="360"/>
            <ac:spMk id="23" creationId="{F50B9226-548D-4657-B571-A19D0A711479}"/>
          </ac:spMkLst>
        </pc:spChg>
        <pc:graphicFrameChg chg="mod modGraphic">
          <ac:chgData name="Renxiong Wu" userId="93a750e7-11be-4955-b233-61143c900237" providerId="ADAL" clId="{3F4D694F-DEFE-487B-9F4E-45907CF2DED0}" dt="2021-08-28T10:17:19.429" v="666" actId="1076"/>
          <ac:graphicFrameMkLst>
            <pc:docMk/>
            <pc:sldMk cId="3755654238" sldId="360"/>
            <ac:graphicFrameMk id="2" creationId="{F25B743A-409A-48F1-AEBF-046893071D3D}"/>
          </ac:graphicFrameMkLst>
        </pc:graphicFrameChg>
        <pc:picChg chg="mod">
          <ac:chgData name="Renxiong Wu" userId="93a750e7-11be-4955-b233-61143c900237" providerId="ADAL" clId="{3F4D694F-DEFE-487B-9F4E-45907CF2DED0}" dt="2021-08-28T10:17:19.429" v="666" actId="1076"/>
          <ac:picMkLst>
            <pc:docMk/>
            <pc:sldMk cId="3755654238" sldId="360"/>
            <ac:picMk id="16" creationId="{6D0E2AFD-5422-43BE-8A60-F8467699C442}"/>
          </ac:picMkLst>
        </pc:picChg>
      </pc:sldChg>
      <pc:sldChg chg="modSp modAnim">
        <pc:chgData name="Renxiong Wu" userId="93a750e7-11be-4955-b233-61143c900237" providerId="ADAL" clId="{3F4D694F-DEFE-487B-9F4E-45907CF2DED0}" dt="2021-08-30T02:44:24.905" v="942"/>
        <pc:sldMkLst>
          <pc:docMk/>
          <pc:sldMk cId="2262073297" sldId="361"/>
        </pc:sldMkLst>
        <pc:spChg chg="mod">
          <ac:chgData name="Renxiong Wu" userId="93a750e7-11be-4955-b233-61143c900237" providerId="ADAL" clId="{3F4D694F-DEFE-487B-9F4E-45907CF2DED0}" dt="2021-08-28T09:55:15.318" v="325" actId="14100"/>
          <ac:spMkLst>
            <pc:docMk/>
            <pc:sldMk cId="2262073297" sldId="361"/>
            <ac:spMk id="22" creationId="{F40FCD78-D677-4C9F-94F7-1CA2B5AC6133}"/>
          </ac:spMkLst>
        </pc:spChg>
        <pc:spChg chg="mod">
          <ac:chgData name="Renxiong Wu" userId="93a750e7-11be-4955-b233-61143c900237" providerId="ADAL" clId="{3F4D694F-DEFE-487B-9F4E-45907CF2DED0}" dt="2021-08-28T09:45:26.645" v="46" actId="1076"/>
          <ac:spMkLst>
            <pc:docMk/>
            <pc:sldMk cId="2262073297" sldId="361"/>
            <ac:spMk id="25" creationId="{92CE242E-BE85-4195-9015-4E85965D8825}"/>
          </ac:spMkLst>
        </pc:spChg>
        <pc:spChg chg="mod">
          <ac:chgData name="Renxiong Wu" userId="93a750e7-11be-4955-b233-61143c900237" providerId="ADAL" clId="{3F4D694F-DEFE-487B-9F4E-45907CF2DED0}" dt="2021-08-28T09:55:46.922" v="344" actId="1076"/>
          <ac:spMkLst>
            <pc:docMk/>
            <pc:sldMk cId="2262073297" sldId="361"/>
            <ac:spMk id="26" creationId="{9B9C80AE-2D3C-4F8F-B22A-5514D756B499}"/>
          </ac:spMkLst>
        </pc:spChg>
        <pc:grpChg chg="mod">
          <ac:chgData name="Renxiong Wu" userId="93a750e7-11be-4955-b233-61143c900237" providerId="ADAL" clId="{3F4D694F-DEFE-487B-9F4E-45907CF2DED0}" dt="2021-08-28T09:55:34.596" v="343" actId="1076"/>
          <ac:grpSpMkLst>
            <pc:docMk/>
            <pc:sldMk cId="2262073297" sldId="361"/>
            <ac:grpSpMk id="14" creationId="{D0891DBB-CB76-484F-97E7-3E499754505E}"/>
          </ac:grpSpMkLst>
        </pc:grpChg>
        <pc:grpChg chg="mod">
          <ac:chgData name="Renxiong Wu" userId="93a750e7-11be-4955-b233-61143c900237" providerId="ADAL" clId="{3F4D694F-DEFE-487B-9F4E-45907CF2DED0}" dt="2021-08-28T09:55:46.922" v="344" actId="1076"/>
          <ac:grpSpMkLst>
            <pc:docMk/>
            <pc:sldMk cId="2262073297" sldId="361"/>
            <ac:grpSpMk id="21" creationId="{D745E8AD-DD4D-4AB3-A1C2-8D199D2A69C2}"/>
          </ac:grpSpMkLst>
        </pc:grpChg>
      </pc:sldChg>
      <pc:sldChg chg="modSp modAnim">
        <pc:chgData name="Renxiong Wu" userId="93a750e7-11be-4955-b233-61143c900237" providerId="ADAL" clId="{3F4D694F-DEFE-487B-9F4E-45907CF2DED0}" dt="2021-08-30T02:46:04.539" v="944"/>
        <pc:sldMkLst>
          <pc:docMk/>
          <pc:sldMk cId="670829209" sldId="362"/>
        </pc:sldMkLst>
        <pc:spChg chg="mod">
          <ac:chgData name="Renxiong Wu" userId="93a750e7-11be-4955-b233-61143c900237" providerId="ADAL" clId="{3F4D694F-DEFE-487B-9F4E-45907CF2DED0}" dt="2021-08-28T10:14:23.542" v="658" actId="1076"/>
          <ac:spMkLst>
            <pc:docMk/>
            <pc:sldMk cId="670829209" sldId="362"/>
            <ac:spMk id="14" creationId="{B6C207C3-CAE0-40B9-A27C-DB6F0656A7C3}"/>
          </ac:spMkLst>
        </pc:spChg>
        <pc:spChg chg="mod">
          <ac:chgData name="Renxiong Wu" userId="93a750e7-11be-4955-b233-61143c900237" providerId="ADAL" clId="{3F4D694F-DEFE-487B-9F4E-45907CF2DED0}" dt="2021-08-28T10:14:23.542" v="658" actId="1076"/>
          <ac:spMkLst>
            <pc:docMk/>
            <pc:sldMk cId="670829209" sldId="362"/>
            <ac:spMk id="19" creationId="{39CF205E-B213-475C-B9B9-95F26DFACA12}"/>
          </ac:spMkLst>
        </pc:spChg>
        <pc:spChg chg="mod">
          <ac:chgData name="Renxiong Wu" userId="93a750e7-11be-4955-b233-61143c900237" providerId="ADAL" clId="{3F4D694F-DEFE-487B-9F4E-45907CF2DED0}" dt="2021-08-28T10:14:23.542" v="658" actId="1076"/>
          <ac:spMkLst>
            <pc:docMk/>
            <pc:sldMk cId="670829209" sldId="362"/>
            <ac:spMk id="21" creationId="{A750979A-FAB6-4630-BF0A-D259A4ED0442}"/>
          </ac:spMkLst>
        </pc:spChg>
        <pc:spChg chg="mod">
          <ac:chgData name="Renxiong Wu" userId="93a750e7-11be-4955-b233-61143c900237" providerId="ADAL" clId="{3F4D694F-DEFE-487B-9F4E-45907CF2DED0}" dt="2021-08-28T10:14:23.542" v="658" actId="1076"/>
          <ac:spMkLst>
            <pc:docMk/>
            <pc:sldMk cId="670829209" sldId="362"/>
            <ac:spMk id="22" creationId="{9E6A2AA3-773F-416D-B983-53FEAAAFD119}"/>
          </ac:spMkLst>
        </pc:spChg>
        <pc:spChg chg="mod">
          <ac:chgData name="Renxiong Wu" userId="93a750e7-11be-4955-b233-61143c900237" providerId="ADAL" clId="{3F4D694F-DEFE-487B-9F4E-45907CF2DED0}" dt="2021-08-28T10:14:23.542" v="658" actId="1076"/>
          <ac:spMkLst>
            <pc:docMk/>
            <pc:sldMk cId="670829209" sldId="362"/>
            <ac:spMk id="23" creationId="{64A07817-3DC8-4C17-AC18-71C9DE0CF755}"/>
          </ac:spMkLst>
        </pc:spChg>
      </pc:sldChg>
      <pc:sldChg chg="addSp modSp modAnim">
        <pc:chgData name="Renxiong Wu" userId="93a750e7-11be-4955-b233-61143c900237" providerId="ADAL" clId="{3F4D694F-DEFE-487B-9F4E-45907CF2DED0}" dt="2021-08-30T02:44:28.794" v="943"/>
        <pc:sldMkLst>
          <pc:docMk/>
          <pc:sldMk cId="894068240" sldId="363"/>
        </pc:sldMkLst>
        <pc:spChg chg="mod">
          <ac:chgData name="Renxiong Wu" userId="93a750e7-11be-4955-b233-61143c900237" providerId="ADAL" clId="{3F4D694F-DEFE-487B-9F4E-45907CF2DED0}" dt="2021-08-28T09:54:52.475" v="312" actId="1076"/>
          <ac:spMkLst>
            <pc:docMk/>
            <pc:sldMk cId="894068240" sldId="363"/>
            <ac:spMk id="17" creationId="{E258B71E-6514-4C6E-AE11-026DA830819C}"/>
          </ac:spMkLst>
        </pc:spChg>
        <pc:spChg chg="mod">
          <ac:chgData name="Renxiong Wu" userId="93a750e7-11be-4955-b233-61143c900237" providerId="ADAL" clId="{3F4D694F-DEFE-487B-9F4E-45907CF2DED0}" dt="2021-08-28T09:54:45.150" v="309" actId="1076"/>
          <ac:spMkLst>
            <pc:docMk/>
            <pc:sldMk cId="894068240" sldId="363"/>
            <ac:spMk id="18" creationId="{B5A7CFE2-7E91-491C-83CE-F3FC874EE1F7}"/>
          </ac:spMkLst>
        </pc:spChg>
        <pc:picChg chg="mod">
          <ac:chgData name="Renxiong Wu" userId="93a750e7-11be-4955-b233-61143c900237" providerId="ADAL" clId="{3F4D694F-DEFE-487B-9F4E-45907CF2DED0}" dt="2021-08-28T09:54:50.102" v="311" actId="1076"/>
          <ac:picMkLst>
            <pc:docMk/>
            <pc:sldMk cId="894068240" sldId="363"/>
            <ac:picMk id="6" creationId="{554D3D40-14A3-4856-97AE-72354C27A000}"/>
          </ac:picMkLst>
        </pc:picChg>
        <pc:picChg chg="mod">
          <ac:chgData name="Renxiong Wu" userId="93a750e7-11be-4955-b233-61143c900237" providerId="ADAL" clId="{3F4D694F-DEFE-487B-9F4E-45907CF2DED0}" dt="2021-08-28T09:54:46.949" v="310" actId="1076"/>
          <ac:picMkLst>
            <pc:docMk/>
            <pc:sldMk cId="894068240" sldId="363"/>
            <ac:picMk id="16" creationId="{E9FA98FF-4B50-4E39-9003-1925DA18EAA3}"/>
          </ac:picMkLst>
        </pc:picChg>
        <pc:picChg chg="add mod">
          <ac:chgData name="Renxiong Wu" userId="93a750e7-11be-4955-b233-61143c900237" providerId="ADAL" clId="{3F4D694F-DEFE-487B-9F4E-45907CF2DED0}" dt="2021-08-28T09:54:46.949" v="310" actId="1076"/>
          <ac:picMkLst>
            <pc:docMk/>
            <pc:sldMk cId="894068240" sldId="363"/>
            <ac:picMk id="21" creationId="{ED687555-2490-4AB8-AC0B-332F435E7410}"/>
          </ac:picMkLst>
        </pc:picChg>
      </pc:sldChg>
      <pc:sldChg chg="addSp delSp modSp add modAnim">
        <pc:chgData name="Renxiong Wu" userId="93a750e7-11be-4955-b233-61143c900237" providerId="ADAL" clId="{3F4D694F-DEFE-487B-9F4E-45907CF2DED0}" dt="2021-08-30T02:41:38.416" v="925"/>
        <pc:sldMkLst>
          <pc:docMk/>
          <pc:sldMk cId="4239476051" sldId="364"/>
        </pc:sldMkLst>
        <pc:spChg chg="del">
          <ac:chgData name="Renxiong Wu" userId="93a750e7-11be-4955-b233-61143c900237" providerId="ADAL" clId="{3F4D694F-DEFE-487B-9F4E-45907CF2DED0}" dt="2021-08-28T10:04:08.285" v="486" actId="478"/>
          <ac:spMkLst>
            <pc:docMk/>
            <pc:sldMk cId="4239476051" sldId="364"/>
            <ac:spMk id="14" creationId="{B6C207C3-CAE0-40B9-A27C-DB6F0656A7C3}"/>
          </ac:spMkLst>
        </pc:spChg>
        <pc:spChg chg="del">
          <ac:chgData name="Renxiong Wu" userId="93a750e7-11be-4955-b233-61143c900237" providerId="ADAL" clId="{3F4D694F-DEFE-487B-9F4E-45907CF2DED0}" dt="2021-08-28T10:04:08.285" v="486" actId="478"/>
          <ac:spMkLst>
            <pc:docMk/>
            <pc:sldMk cId="4239476051" sldId="364"/>
            <ac:spMk id="19" creationId="{39CF205E-B213-475C-B9B9-95F26DFACA12}"/>
          </ac:spMkLst>
        </pc:spChg>
        <pc:spChg chg="del">
          <ac:chgData name="Renxiong Wu" userId="93a750e7-11be-4955-b233-61143c900237" providerId="ADAL" clId="{3F4D694F-DEFE-487B-9F4E-45907CF2DED0}" dt="2021-08-28T10:04:08.285" v="486" actId="478"/>
          <ac:spMkLst>
            <pc:docMk/>
            <pc:sldMk cId="4239476051" sldId="364"/>
            <ac:spMk id="21" creationId="{A750979A-FAB6-4630-BF0A-D259A4ED0442}"/>
          </ac:spMkLst>
        </pc:spChg>
        <pc:spChg chg="del">
          <ac:chgData name="Renxiong Wu" userId="93a750e7-11be-4955-b233-61143c900237" providerId="ADAL" clId="{3F4D694F-DEFE-487B-9F4E-45907CF2DED0}" dt="2021-08-28T10:04:08.285" v="486" actId="478"/>
          <ac:spMkLst>
            <pc:docMk/>
            <pc:sldMk cId="4239476051" sldId="364"/>
            <ac:spMk id="22" creationId="{9E6A2AA3-773F-416D-B983-53FEAAAFD119}"/>
          </ac:spMkLst>
        </pc:spChg>
        <pc:spChg chg="del">
          <ac:chgData name="Renxiong Wu" userId="93a750e7-11be-4955-b233-61143c900237" providerId="ADAL" clId="{3F4D694F-DEFE-487B-9F4E-45907CF2DED0}" dt="2021-08-28T10:04:08.285" v="486" actId="478"/>
          <ac:spMkLst>
            <pc:docMk/>
            <pc:sldMk cId="4239476051" sldId="364"/>
            <ac:spMk id="23" creationId="{64A07817-3DC8-4C17-AC18-71C9DE0CF755}"/>
          </ac:spMkLst>
        </pc:spChg>
        <pc:spChg chg="add mod">
          <ac:chgData name="Renxiong Wu" userId="93a750e7-11be-4955-b233-61143c900237" providerId="ADAL" clId="{3F4D694F-DEFE-487B-9F4E-45907CF2DED0}" dt="2021-08-30T02:41:07.561" v="920" actId="164"/>
          <ac:spMkLst>
            <pc:docMk/>
            <pc:sldMk cId="4239476051" sldId="364"/>
            <ac:spMk id="32" creationId="{6C8F9CD7-DB11-4739-8673-C5ABA3A20D51}"/>
          </ac:spMkLst>
        </pc:spChg>
        <pc:spChg chg="add mod">
          <ac:chgData name="Renxiong Wu" userId="93a750e7-11be-4955-b233-61143c900237" providerId="ADAL" clId="{3F4D694F-DEFE-487B-9F4E-45907CF2DED0}" dt="2021-08-30T02:41:07.561" v="920" actId="164"/>
          <ac:spMkLst>
            <pc:docMk/>
            <pc:sldMk cId="4239476051" sldId="364"/>
            <ac:spMk id="33" creationId="{5F15ADCD-0D97-4D66-9B4D-305EF7071F20}"/>
          </ac:spMkLst>
        </pc:spChg>
        <pc:spChg chg="add mod">
          <ac:chgData name="Renxiong Wu" userId="93a750e7-11be-4955-b233-61143c900237" providerId="ADAL" clId="{3F4D694F-DEFE-487B-9F4E-45907CF2DED0}" dt="2021-08-30T02:41:07.561" v="920" actId="164"/>
          <ac:spMkLst>
            <pc:docMk/>
            <pc:sldMk cId="4239476051" sldId="364"/>
            <ac:spMk id="34" creationId="{9FE2A9D9-C07D-491F-9FC9-AB14880297C0}"/>
          </ac:spMkLst>
        </pc:spChg>
        <pc:spChg chg="add mod">
          <ac:chgData name="Renxiong Wu" userId="93a750e7-11be-4955-b233-61143c900237" providerId="ADAL" clId="{3F4D694F-DEFE-487B-9F4E-45907CF2DED0}" dt="2021-08-30T02:41:11.251" v="921" actId="164"/>
          <ac:spMkLst>
            <pc:docMk/>
            <pc:sldMk cId="4239476051" sldId="364"/>
            <ac:spMk id="35" creationId="{3D12E2F6-6F1C-4C11-965A-CBF76D56A38C}"/>
          </ac:spMkLst>
        </pc:spChg>
        <pc:spChg chg="add mod">
          <ac:chgData name="Renxiong Wu" userId="93a750e7-11be-4955-b233-61143c900237" providerId="ADAL" clId="{3F4D694F-DEFE-487B-9F4E-45907CF2DED0}" dt="2021-08-30T02:41:11.251" v="921" actId="164"/>
          <ac:spMkLst>
            <pc:docMk/>
            <pc:sldMk cId="4239476051" sldId="364"/>
            <ac:spMk id="36" creationId="{2376EED6-25E2-45C1-9F99-46726E1A0829}"/>
          </ac:spMkLst>
        </pc:spChg>
        <pc:spChg chg="add mod">
          <ac:chgData name="Renxiong Wu" userId="93a750e7-11be-4955-b233-61143c900237" providerId="ADAL" clId="{3F4D694F-DEFE-487B-9F4E-45907CF2DED0}" dt="2021-08-30T02:41:11.251" v="921" actId="164"/>
          <ac:spMkLst>
            <pc:docMk/>
            <pc:sldMk cId="4239476051" sldId="364"/>
            <ac:spMk id="37" creationId="{6B477CAA-1FC2-42D4-87B3-02BCA20F7762}"/>
          </ac:spMkLst>
        </pc:spChg>
        <pc:spChg chg="add mod">
          <ac:chgData name="Renxiong Wu" userId="93a750e7-11be-4955-b233-61143c900237" providerId="ADAL" clId="{3F4D694F-DEFE-487B-9F4E-45907CF2DED0}" dt="2021-08-30T02:41:07.561" v="920" actId="164"/>
          <ac:spMkLst>
            <pc:docMk/>
            <pc:sldMk cId="4239476051" sldId="364"/>
            <ac:spMk id="38" creationId="{391A340F-F4DC-48F6-A59E-F0857B21147F}"/>
          </ac:spMkLst>
        </pc:spChg>
        <pc:spChg chg="add mod">
          <ac:chgData name="Renxiong Wu" userId="93a750e7-11be-4955-b233-61143c900237" providerId="ADAL" clId="{3F4D694F-DEFE-487B-9F4E-45907CF2DED0}" dt="2021-08-30T02:41:11.251" v="921" actId="164"/>
          <ac:spMkLst>
            <pc:docMk/>
            <pc:sldMk cId="4239476051" sldId="364"/>
            <ac:spMk id="39" creationId="{BE8FC80D-1FD7-4533-B61E-19DD9985E706}"/>
          </ac:spMkLst>
        </pc:spChg>
        <pc:spChg chg="mod">
          <ac:chgData name="Renxiong Wu" userId="93a750e7-11be-4955-b233-61143c900237" providerId="ADAL" clId="{3F4D694F-DEFE-487B-9F4E-45907CF2DED0}" dt="2021-08-28T10:04:04.898" v="485" actId="20577"/>
          <ac:spMkLst>
            <pc:docMk/>
            <pc:sldMk cId="4239476051" sldId="364"/>
            <ac:spMk id="42" creationId="{179F2149-9B33-4B36-9DEF-F683DD4C526E}"/>
          </ac:spMkLst>
        </pc:spChg>
        <pc:grpChg chg="add mod">
          <ac:chgData name="Renxiong Wu" userId="93a750e7-11be-4955-b233-61143c900237" providerId="ADAL" clId="{3F4D694F-DEFE-487B-9F4E-45907CF2DED0}" dt="2021-08-30T02:41:07.561" v="920" actId="164"/>
          <ac:grpSpMkLst>
            <pc:docMk/>
            <pc:sldMk cId="4239476051" sldId="364"/>
            <ac:grpSpMk id="2" creationId="{A1F80A5D-DDF8-4D02-84DE-8DBF1E42AFBC}"/>
          </ac:grpSpMkLst>
        </pc:grpChg>
        <pc:grpChg chg="add mod">
          <ac:chgData name="Renxiong Wu" userId="93a750e7-11be-4955-b233-61143c900237" providerId="ADAL" clId="{3F4D694F-DEFE-487B-9F4E-45907CF2DED0}" dt="2021-08-30T02:41:11.251" v="921" actId="164"/>
          <ac:grpSpMkLst>
            <pc:docMk/>
            <pc:sldMk cId="4239476051" sldId="364"/>
            <ac:grpSpMk id="3" creationId="{4DD425AD-E721-42EA-821A-DC10A227CD75}"/>
          </ac:grpSpMkLst>
        </pc:grpChg>
        <pc:grpChg chg="add mod">
          <ac:chgData name="Renxiong Wu" userId="93a750e7-11be-4955-b233-61143c900237" providerId="ADAL" clId="{3F4D694F-DEFE-487B-9F4E-45907CF2DED0}" dt="2021-08-30T02:41:07.561" v="920" actId="164"/>
          <ac:grpSpMkLst>
            <pc:docMk/>
            <pc:sldMk cId="4239476051" sldId="364"/>
            <ac:grpSpMk id="24" creationId="{9051A653-C290-4225-BFB2-29AC77266154}"/>
          </ac:grpSpMkLst>
        </pc:grpChg>
        <pc:grpChg chg="add mod">
          <ac:chgData name="Renxiong Wu" userId="93a750e7-11be-4955-b233-61143c900237" providerId="ADAL" clId="{3F4D694F-DEFE-487B-9F4E-45907CF2DED0}" dt="2021-08-30T02:41:11.251" v="921" actId="164"/>
          <ac:grpSpMkLst>
            <pc:docMk/>
            <pc:sldMk cId="4239476051" sldId="364"/>
            <ac:grpSpMk id="28" creationId="{25DF2E8D-6D2F-4580-9A06-E08627280545}"/>
          </ac:grpSpMkLst>
        </pc:grpChg>
      </pc:sldChg>
    </pc:docChg>
  </pc:docChgLst>
  <pc:docChgLst>
    <pc:chgData name="WuRenxiong" userId="S::202021050206@std.uestc.edu.cn::93a750e7-11be-4955-b233-61143c900237" providerId="AD" clId="Web-{5781BA01-B2DC-4563-9231-741CE3219598}"/>
    <pc:docChg chg="modSld">
      <pc:chgData name="WuRenxiong" userId="S::202021050206@std.uestc.edu.cn::93a750e7-11be-4955-b233-61143c900237" providerId="AD" clId="Web-{5781BA01-B2DC-4563-9231-741CE3219598}" dt="2021-08-23T16:04:51.203" v="26"/>
      <pc:docMkLst>
        <pc:docMk/>
      </pc:docMkLst>
      <pc:sldChg chg="modSp">
        <pc:chgData name="WuRenxiong" userId="S::202021050206@std.uestc.edu.cn::93a750e7-11be-4955-b233-61143c900237" providerId="AD" clId="Web-{5781BA01-B2DC-4563-9231-741CE3219598}" dt="2021-08-23T15:48:58.434" v="19" actId="20577"/>
        <pc:sldMkLst>
          <pc:docMk/>
          <pc:sldMk cId="91310102" sldId="281"/>
        </pc:sldMkLst>
        <pc:spChg chg="mod">
          <ac:chgData name="WuRenxiong" userId="S::202021050206@std.uestc.edu.cn::93a750e7-11be-4955-b233-61143c900237" providerId="AD" clId="Web-{5781BA01-B2DC-4563-9231-741CE3219598}" dt="2021-08-23T15:48:58.434" v="19" actId="20577"/>
          <ac:spMkLst>
            <pc:docMk/>
            <pc:sldMk cId="91310102" sldId="281"/>
            <ac:spMk id="30" creationId="{D8E166A0-6463-4736-BE74-79D1B40599A7}"/>
          </ac:spMkLst>
        </pc:spChg>
      </pc:sldChg>
      <pc:sldChg chg="addSp delSp">
        <pc:chgData name="WuRenxiong" userId="S::202021050206@std.uestc.edu.cn::93a750e7-11be-4955-b233-61143c900237" providerId="AD" clId="Web-{5781BA01-B2DC-4563-9231-741CE3219598}" dt="2021-08-23T16:04:51.203" v="26"/>
        <pc:sldMkLst>
          <pc:docMk/>
          <pc:sldMk cId="670026983" sldId="353"/>
        </pc:sldMkLst>
        <pc:spChg chg="add del">
          <ac:chgData name="WuRenxiong" userId="S::202021050206@std.uestc.edu.cn::93a750e7-11be-4955-b233-61143c900237" providerId="AD" clId="Web-{5781BA01-B2DC-4563-9231-741CE3219598}" dt="2021-08-23T16:04:51.203" v="26"/>
          <ac:spMkLst>
            <pc:docMk/>
            <pc:sldMk cId="670026983" sldId="353"/>
            <ac:spMk id="3" creationId="{CFD5BA45-7B45-4CA4-951A-DB66E0C307D8}"/>
          </ac:spMkLst>
        </pc:spChg>
      </pc:sldChg>
      <pc:sldChg chg="modSp">
        <pc:chgData name="WuRenxiong" userId="S::202021050206@std.uestc.edu.cn::93a750e7-11be-4955-b233-61143c900237" providerId="AD" clId="Web-{5781BA01-B2DC-4563-9231-741CE3219598}" dt="2021-08-23T16:02:15.716" v="24" actId="1076"/>
        <pc:sldMkLst>
          <pc:docMk/>
          <pc:sldMk cId="670829209" sldId="362"/>
        </pc:sldMkLst>
        <pc:spChg chg="mod">
          <ac:chgData name="WuRenxiong" userId="S::202021050206@std.uestc.edu.cn::93a750e7-11be-4955-b233-61143c900237" providerId="AD" clId="Web-{5781BA01-B2DC-4563-9231-741CE3219598}" dt="2021-08-23T16:02:15.716" v="24" actId="1076"/>
          <ac:spMkLst>
            <pc:docMk/>
            <pc:sldMk cId="670829209" sldId="362"/>
            <ac:spMk id="21" creationId="{A750979A-FAB6-4630-BF0A-D259A4ED0442}"/>
          </ac:spMkLst>
        </pc:spChg>
        <pc:spChg chg="mod">
          <ac:chgData name="WuRenxiong" userId="S::202021050206@std.uestc.edu.cn::93a750e7-11be-4955-b233-61143c900237" providerId="AD" clId="Web-{5781BA01-B2DC-4563-9231-741CE3219598}" dt="2021-08-23T16:02:06.747" v="22" actId="1076"/>
          <ac:spMkLst>
            <pc:docMk/>
            <pc:sldMk cId="670829209" sldId="362"/>
            <ac:spMk id="22" creationId="{9E6A2AA3-773F-416D-B983-53FEAAAFD119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1.jpg>
</file>

<file path=ppt/media/image4.jpe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B91CFE5-868A-4013-BB8D-E26E2BF470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CB69A5A-E5E9-495D-8A1A-E316AF5C1B7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CC897A9-34F5-4C69-81A8-3D9676A868E2}" type="datetimeFigureOut">
              <a:rPr lang="zh-CN" altLang="en-US"/>
              <a:pPr>
                <a:defRPr/>
              </a:pPr>
              <a:t>2021/8/30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D0F60D26-E680-4039-BD66-91CE575B41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3C126214-081C-46C1-A0F6-F45D952AC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8243CA-0A63-42D1-8749-F9E4993F209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59D4E8-B56C-49EC-A615-F11D738AA2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0A2626E-A628-4FB6-BE6D-F0661BA9BA6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8632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99380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2120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77051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4914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3971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468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4572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79602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254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076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234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289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4372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9430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04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7205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546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2626E-A628-4FB6-BE6D-F0661BA9BA6E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9147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4036E-DCA0-4A43-BE35-736BF813C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F1EF4-43F5-401C-80CB-4128CC317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256D1-EC10-4EF1-A4A5-DC3481AA4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DF3797-B769-45D5-B468-D217BCCD0B44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42406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6CD79-C7B0-480E-8C49-577B0CD5C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2AE98-ABC7-4629-90F5-236AC7514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F8987-E9D3-4654-8EA4-7B400A59C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F86DC0-6390-4350-B010-0BCC17F211A0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84544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0CE2C-01D1-4C9B-A63B-796E154A2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01CAB-3CA9-4097-9400-4F7B09561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69AD6-0BEE-4092-95FB-C192B5143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35E7F4-7E9E-43CE-9E7B-95B2A35FE04E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05035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69AFB-6E60-4187-9F90-EF8C1AA11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68B3C-C27E-4B53-8A82-EE9C364CC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76544-6B90-4CD4-A90E-62C56A2F3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539DC6-DCCA-473C-9D41-7E7C1920BEC3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908485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B792B-E4CD-4E8A-A638-9CCC317DF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601AA-9B8F-4ECD-B87F-C8982DD0A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4CDEA-8BC8-4191-988D-0B9CBED90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75B0E8-70A5-41A3-93CF-C61E182E7ADA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337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48C6A71-1DF5-4625-A973-2C1FB8798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8049003-F307-4D4F-8D5B-4970EEB46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75F305F-0443-4EDC-A5DB-6B20D1D15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932E9E-DD5A-40B4-A76D-C351226A20A5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746295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ABA26A0-0690-47EA-943D-43F21A886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F07F1FE-BB45-40D4-A435-DD7750150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02F199B-105C-4B7B-82FD-9C5E67CB0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8ABC33-1600-4F56-9508-1D984C433767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61864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2C2285E-F532-43AD-9D67-EA0C5340E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3557718-17FF-45F3-BA51-DF0E0751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119A311-1E5E-4BFD-9E62-A076D6DB8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7A1D9B-F932-4EEA-8363-34EA593D580F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85237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0CA8756-2D69-43B6-B631-8AA96FB84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4294801-0141-42ED-AAD7-048728114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32983C8-16F8-4E93-BB4A-A552C01D1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E1780A-B51D-4128-B65C-C6788AE91E5D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536044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06D7879-2527-4E4E-B951-287446220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42B82E6-D3EC-433E-94DE-06A8F20A2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F967ACD-FBFB-4A4E-AB58-50ACC73A4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762264-0983-441B-AC0B-834256F1DC36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9232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0C18E90-1ADE-45FD-B534-609096C1C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A5F9127-CC6B-4F07-AF66-10A3A1367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9AB6BE6-9270-488A-A779-0330112F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02F070-4EE4-4814-B03F-9C06A2D7EBD8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715142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CEC8BB80-34E5-4C69-B508-9BCD1C98D3B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5D8ACA2A-5ABE-441D-906E-3A706FC69DC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C14FD-937D-4E3C-952B-BF943EB3A4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E8AAE-0D69-4EE5-9FDA-6A0546530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50B48-6989-4E29-A9F2-27EF3F417A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9A46D7E8-4B96-4385-A98C-7793B4E6B422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4.jpeg"/><Relationship Id="rId7" Type="http://schemas.openxmlformats.org/officeDocument/2006/relationships/image" Target="../media/image17.emf"/><Relationship Id="rId12" Type="http://schemas.openxmlformats.org/officeDocument/2006/relationships/image" Target="../media/image2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11" Type="http://schemas.openxmlformats.org/officeDocument/2006/relationships/image" Target="../media/image21.jpg"/><Relationship Id="rId5" Type="http://schemas.microsoft.com/office/2007/relationships/hdphoto" Target="../media/hdphoto3.wdp"/><Relationship Id="rId10" Type="http://schemas.openxmlformats.org/officeDocument/2006/relationships/image" Target="../media/image20.jpg"/><Relationship Id="rId4" Type="http://schemas.openxmlformats.org/officeDocument/2006/relationships/image" Target="../media/image5.png"/><Relationship Id="rId9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4.jpeg"/><Relationship Id="rId7" Type="http://schemas.openxmlformats.org/officeDocument/2006/relationships/image" Target="../media/image24.png"/><Relationship Id="rId12" Type="http://schemas.openxmlformats.org/officeDocument/2006/relationships/image" Target="../media/image2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microsoft.com/office/2007/relationships/hdphoto" Target="../media/hdphoto3.wdp"/><Relationship Id="rId10" Type="http://schemas.openxmlformats.org/officeDocument/2006/relationships/image" Target="../media/image27.png"/><Relationship Id="rId4" Type="http://schemas.openxmlformats.org/officeDocument/2006/relationships/image" Target="../media/image5.png"/><Relationship Id="rId9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4.jpeg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emf"/><Relationship Id="rId5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openxmlformats.org/officeDocument/2006/relationships/image" Target="../media/image3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microsoft.com/office/2007/relationships/hdphoto" Target="../media/hdphoto3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4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 descr="图片1.png">
            <a:extLst>
              <a:ext uri="{FF2B5EF4-FFF2-40B4-BE49-F238E27FC236}">
                <a16:creationId xmlns:a16="http://schemas.microsoft.com/office/drawing/2014/main" id="{E042DDFA-2828-4CE0-AB14-9BDA3D6CDEC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742"/>
            <a:ext cx="12192000" cy="6857257"/>
          </a:xfrm>
          <a:prstGeom prst="rect">
            <a:avLst/>
          </a:prstGeom>
        </p:spPr>
      </p:pic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4014CFF1-67A0-4AFD-BAF3-F0D69A483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1</a:t>
            </a:fld>
            <a:endParaRPr lang="zh-CN" altLang="zh-CN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0CE931F-5680-4429-8969-9D4CEBFD3A66}"/>
              </a:ext>
            </a:extLst>
          </p:cNvPr>
          <p:cNvSpPr/>
          <p:nvPr/>
        </p:nvSpPr>
        <p:spPr>
          <a:xfrm>
            <a:off x="-12174" y="2160447"/>
            <a:ext cx="12216348" cy="1133397"/>
          </a:xfrm>
          <a:prstGeom prst="rect">
            <a:avLst/>
          </a:prstGeom>
          <a:solidFill>
            <a:srgbClr val="16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方正黑体简体" pitchFamily="2" charset="-122"/>
              <a:ea typeface="方正黑体简体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52D33F9-B1A1-4647-BCCE-E3A173B492B2}"/>
              </a:ext>
            </a:extLst>
          </p:cNvPr>
          <p:cNvSpPr/>
          <p:nvPr/>
        </p:nvSpPr>
        <p:spPr>
          <a:xfrm>
            <a:off x="275524" y="2265480"/>
            <a:ext cx="116652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/>
            <a:r>
              <a:rPr lang="zh-CN" altLang="en-US" sz="5400" b="1" dirty="0">
                <a:solidFill>
                  <a:schemeClr val="bg1"/>
                </a:solidFill>
              </a:rPr>
              <a:t>基于智能手机的苹果糖度无损测量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BE20DF9-4B42-451D-AB1C-F6D79E1C348B}"/>
              </a:ext>
            </a:extLst>
          </p:cNvPr>
          <p:cNvSpPr txBox="1"/>
          <p:nvPr/>
        </p:nvSpPr>
        <p:spPr>
          <a:xfrm>
            <a:off x="3038828" y="3784230"/>
            <a:ext cx="6114344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队名：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TOEFL.GRE	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学校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电子科技大学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A453AC1-8CD4-45B3-8A90-EE129E721DE7}"/>
              </a:ext>
            </a:extLst>
          </p:cNvPr>
          <p:cNvSpPr txBox="1"/>
          <p:nvPr/>
        </p:nvSpPr>
        <p:spPr>
          <a:xfrm>
            <a:off x="4151784" y="697255"/>
            <a:ext cx="6698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164C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第九届全国大学生光电设计竞赛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E797175-CC60-421C-83F6-3027463235C5}"/>
              </a:ext>
            </a:extLst>
          </p:cNvPr>
          <p:cNvSpPr txBox="1"/>
          <p:nvPr/>
        </p:nvSpPr>
        <p:spPr>
          <a:xfrm>
            <a:off x="5307744" y="6102244"/>
            <a:ext cx="1644141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深圳大学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2021.8	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8">
            <a:extLst>
              <a:ext uri="{FF2B5EF4-FFF2-40B4-BE49-F238E27FC236}">
                <a16:creationId xmlns:a16="http://schemas.microsoft.com/office/drawing/2014/main" id="{9A942F9B-4856-4512-83CD-F8BB9057D8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070" b="97093" l="1156" r="971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263" y="507863"/>
            <a:ext cx="1064151" cy="1059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EAD3C28-131F-4905-B9F9-C422216AA882}"/>
              </a:ext>
            </a:extLst>
          </p:cNvPr>
          <p:cNvSpPr txBox="1"/>
          <p:nvPr/>
        </p:nvSpPr>
        <p:spPr>
          <a:xfrm>
            <a:off x="4813113" y="4724176"/>
            <a:ext cx="427754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16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本科三年级，光电科学与工程</a:t>
            </a:r>
            <a:endParaRPr lang="en-US" altLang="zh-CN" sz="1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16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本科三年级，光电科学与工程</a:t>
            </a:r>
            <a:endParaRPr lang="en-US" altLang="zh-CN" sz="1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16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研究生一年级，光学工程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C5DD27B-9584-4208-A938-121DE71F8005}"/>
              </a:ext>
            </a:extLst>
          </p:cNvPr>
          <p:cNvSpPr/>
          <p:nvPr/>
        </p:nvSpPr>
        <p:spPr>
          <a:xfrm>
            <a:off x="3988190" y="4707534"/>
            <a:ext cx="10118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队 员： </a:t>
            </a:r>
            <a:endParaRPr lang="zh-CN" altLang="en-US" sz="16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4202566-C5B2-4BA9-9126-41B2B7ADFA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376" b="98312" l="4008" r="98734">
                        <a14:foregroundMark x1="48312" y1="9283" x2="21941" y2="20886"/>
                        <a14:foregroundMark x1="21941" y1="20886" x2="16667" y2="31435"/>
                        <a14:foregroundMark x1="16667" y1="31435" x2="18143" y2="55274"/>
                        <a14:foregroundMark x1="18143" y1="55274" x2="31013" y2="74262"/>
                        <a14:foregroundMark x1="31013" y1="74262" x2="39662" y2="81435"/>
                        <a14:foregroundMark x1="39662" y1="81435" x2="50211" y2="85865"/>
                        <a14:foregroundMark x1="50211" y1="85865" x2="74684" y2="71941"/>
                        <a14:foregroundMark x1="74684" y1="71941" x2="90295" y2="46835"/>
                        <a14:foregroundMark x1="90295" y1="46835" x2="89662" y2="29325"/>
                        <a14:foregroundMark x1="89662" y1="29325" x2="78059" y2="20042"/>
                        <a14:foregroundMark x1="78059" y1="20042" x2="43882" y2="15401"/>
                        <a14:foregroundMark x1="61181" y1="28692" x2="37342" y2="50000"/>
                        <a14:foregroundMark x1="37342" y1="50000" x2="32700" y2="59916"/>
                        <a14:foregroundMark x1="32700" y1="59916" x2="43671" y2="68354"/>
                        <a14:foregroundMark x1="43671" y1="68354" x2="58228" y2="64346"/>
                        <a14:foregroundMark x1="58228" y1="64346" x2="62447" y2="39662"/>
                        <a14:foregroundMark x1="62447" y1="39662" x2="56118" y2="31013"/>
                        <a14:foregroundMark x1="56118" y1="31013" x2="43460" y2="24473"/>
                        <a14:foregroundMark x1="43460" y1="24473" x2="29958" y2="22363"/>
                        <a14:foregroundMark x1="29958" y1="22363" x2="16034" y2="52110"/>
                        <a14:foregroundMark x1="16034" y1="52110" x2="15401" y2="64768"/>
                        <a14:foregroundMark x1="15401" y1="64768" x2="21730" y2="76160"/>
                        <a14:foregroundMark x1="21730" y1="76160" x2="47257" y2="82278"/>
                        <a14:foregroundMark x1="47257" y1="82278" x2="57806" y2="79114"/>
                        <a14:foregroundMark x1="57806" y1="79114" x2="68987" y2="67932"/>
                        <a14:foregroundMark x1="68987" y1="67932" x2="71308" y2="57384"/>
                        <a14:foregroundMark x1="71308" y1="57384" x2="69409" y2="43249"/>
                        <a14:foregroundMark x1="69409" y1="43249" x2="61392" y2="31435"/>
                        <a14:foregroundMark x1="61392" y1="31435" x2="46203" y2="25527"/>
                        <a14:foregroundMark x1="46203" y1="25527" x2="36287" y2="31857"/>
                        <a14:foregroundMark x1="36287" y1="31857" x2="26160" y2="44093"/>
                        <a14:foregroundMark x1="26160" y1="44093" x2="21730" y2="57173"/>
                        <a14:foregroundMark x1="21730" y1="57173" x2="32278" y2="63291"/>
                        <a14:foregroundMark x1="32278" y1="63291" x2="55696" y2="48945"/>
                        <a14:foregroundMark x1="55696" y1="48945" x2="60549" y2="39451"/>
                        <a14:foregroundMark x1="60549" y1="39451" x2="42194" y2="37975"/>
                        <a14:foregroundMark x1="42194" y1="37975" x2="30169" y2="54008"/>
                        <a14:foregroundMark x1="30169" y1="54008" x2="27848" y2="64346"/>
                        <a14:foregroundMark x1="27848" y1="64346" x2="47468" y2="53586"/>
                        <a14:foregroundMark x1="47468" y1="53586" x2="53797" y2="43460"/>
                        <a14:foregroundMark x1="53797" y1="43460" x2="45148" y2="33544"/>
                        <a14:foregroundMark x1="45148" y1="33544" x2="37131" y2="53797"/>
                        <a14:foregroundMark x1="37131" y1="53797" x2="47257" y2="61814"/>
                        <a14:foregroundMark x1="47257" y1="61814" x2="57384" y2="47890"/>
                        <a14:foregroundMark x1="57384" y1="47890" x2="42405" y2="35654"/>
                        <a14:foregroundMark x1="42405" y1="35654" x2="32068" y2="51899"/>
                        <a14:foregroundMark x1="32068" y1="51899" x2="34388" y2="62869"/>
                        <a14:foregroundMark x1="34388" y1="62869" x2="55696" y2="58650"/>
                        <a14:foregroundMark x1="55696" y1="58650" x2="62447" y2="44937"/>
                        <a14:foregroundMark x1="62447" y1="44937" x2="59494" y2="32911"/>
                        <a14:foregroundMark x1="59494" y1="32911" x2="50633" y2="23840"/>
                        <a14:foregroundMark x1="50633" y1="23840" x2="30380" y2="35654"/>
                        <a14:foregroundMark x1="30380" y1="35654" x2="28692" y2="48312"/>
                        <a14:foregroundMark x1="28692" y1="48312" x2="38819" y2="58861"/>
                        <a14:foregroundMark x1="38819" y1="58861" x2="48523" y2="52954"/>
                        <a14:foregroundMark x1="48523" y1="52954" x2="55696" y2="39873"/>
                        <a14:foregroundMark x1="55696" y1="39873" x2="57384" y2="29325"/>
                        <a14:foregroundMark x1="57384" y1="29325" x2="46835" y2="20042"/>
                        <a14:foregroundMark x1="46835" y1="20042" x2="39873" y2="32068"/>
                        <a14:foregroundMark x1="39873" y1="32068" x2="37764" y2="49367"/>
                        <a14:foregroundMark x1="37764" y1="49367" x2="52743" y2="56751"/>
                        <a14:foregroundMark x1="52743" y1="56751" x2="64135" y2="47046"/>
                        <a14:foregroundMark x1="64135" y1="47046" x2="68143" y2="35654"/>
                        <a14:foregroundMark x1="68143" y1="35654" x2="66456" y2="22152"/>
                        <a14:foregroundMark x1="66456" y1="22152" x2="56962" y2="13924"/>
                        <a14:foregroundMark x1="56962" y1="13924" x2="47468" y2="41772"/>
                        <a14:foregroundMark x1="47468" y1="41772" x2="49578" y2="56751"/>
                        <a14:foregroundMark x1="49578" y1="56751" x2="64768" y2="61181"/>
                        <a14:foregroundMark x1="64768" y1="61181" x2="72152" y2="47679"/>
                        <a14:foregroundMark x1="72152" y1="47679" x2="74262" y2="34810"/>
                        <a14:foregroundMark x1="74262" y1="34810" x2="61392" y2="63713"/>
                        <a14:foregroundMark x1="61392" y1="63713" x2="76793" y2="56329"/>
                        <a14:foregroundMark x1="76793" y1="56329" x2="60970" y2="73418"/>
                        <a14:foregroundMark x1="60970" y1="73418" x2="70886" y2="66667"/>
                        <a14:foregroundMark x1="70886" y1="66667" x2="89241" y2="63080"/>
                        <a14:foregroundMark x1="89241" y1="63080" x2="52532" y2="86287"/>
                        <a14:foregroundMark x1="52532" y1="86287" x2="38186" y2="91772"/>
                        <a14:foregroundMark x1="38186" y1="91772" x2="26160" y2="89873"/>
                        <a14:foregroundMark x1="26160" y1="89873" x2="17089" y2="82700"/>
                        <a14:foregroundMark x1="17089" y1="82700" x2="7173" y2="62658"/>
                        <a14:foregroundMark x1="7173" y1="62658" x2="5696" y2="51899"/>
                        <a14:foregroundMark x1="5696" y1="51899" x2="10970" y2="28692"/>
                        <a14:foregroundMark x1="10970" y1="28692" x2="17089" y2="18143"/>
                        <a14:foregroundMark x1="17089" y1="18143" x2="39662" y2="6540"/>
                        <a14:foregroundMark x1="39662" y1="6540" x2="52110" y2="4641"/>
                        <a14:foregroundMark x1="52110" y1="4641" x2="65190" y2="6329"/>
                        <a14:foregroundMark x1="65190" y1="6329" x2="75105" y2="12658"/>
                        <a14:foregroundMark x1="75105" y1="12658" x2="88608" y2="32278"/>
                        <a14:foregroundMark x1="88608" y1="32278" x2="92194" y2="54641"/>
                        <a14:foregroundMark x1="92194" y1="54641" x2="87342" y2="75738"/>
                        <a14:foregroundMark x1="87342" y1="75738" x2="79114" y2="83755"/>
                        <a14:foregroundMark x1="79114" y1="83755" x2="56540" y2="94093"/>
                        <a14:foregroundMark x1="56540" y1="94093" x2="82911" y2="77848"/>
                        <a14:foregroundMark x1="82911" y1="77848" x2="90506" y2="68987"/>
                        <a14:foregroundMark x1="90506" y1="68987" x2="69831" y2="89451"/>
                        <a14:foregroundMark x1="69831" y1="89451" x2="56540" y2="91561"/>
                        <a14:foregroundMark x1="56540" y1="91561" x2="52532" y2="81224"/>
                        <a14:foregroundMark x1="52532" y1="81224" x2="66456" y2="67932"/>
                        <a14:foregroundMark x1="66456" y1="67932" x2="76371" y2="62658"/>
                        <a14:foregroundMark x1="76371" y1="62658" x2="74262" y2="73840"/>
                        <a14:foregroundMark x1="74262" y1="73840" x2="61603" y2="77004"/>
                        <a14:foregroundMark x1="61603" y1="77004" x2="53376" y2="64557"/>
                        <a14:foregroundMark x1="53376" y1="64557" x2="59916" y2="55907"/>
                        <a14:foregroundMark x1="59916" y1="55907" x2="49578" y2="67932"/>
                        <a14:foregroundMark x1="49578" y1="67932" x2="37975" y2="66456"/>
                        <a14:foregroundMark x1="37975" y1="66456" x2="31857" y2="55907"/>
                        <a14:foregroundMark x1="31857" y1="55907" x2="37553" y2="41772"/>
                        <a14:foregroundMark x1="37553" y1="41772" x2="19831" y2="45359"/>
                        <a14:foregroundMark x1="19831" y1="45359" x2="31013" y2="30802"/>
                        <a14:foregroundMark x1="31013" y1="30802" x2="21308" y2="36287"/>
                        <a14:foregroundMark x1="21308" y1="36287" x2="43882" y2="27426"/>
                        <a14:foregroundMark x1="43882" y1="27426" x2="20886" y2="33755"/>
                        <a14:foregroundMark x1="20886" y1="33755" x2="12447" y2="43038"/>
                        <a14:foregroundMark x1="12447" y1="43038" x2="30802" y2="46414"/>
                        <a14:foregroundMark x1="30802" y1="46414" x2="20464" y2="62869"/>
                        <a14:foregroundMark x1="20464" y1="62869" x2="43671" y2="66034"/>
                        <a14:foregroundMark x1="43671" y1="66034" x2="55907" y2="72152"/>
                        <a14:foregroundMark x1="55907" y1="72152" x2="48945" y2="82068"/>
                        <a14:foregroundMark x1="48945" y1="82068" x2="36709" y2="84599"/>
                        <a14:foregroundMark x1="36709" y1="84599" x2="46624" y2="76793"/>
                        <a14:foregroundMark x1="46624" y1="76793" x2="46624" y2="76793"/>
                        <a14:foregroundMark x1="81646" y1="50000" x2="83544" y2="39030"/>
                        <a14:foregroundMark x1="83544" y1="39030" x2="78903" y2="27637"/>
                        <a14:foregroundMark x1="78903" y1="27637" x2="62658" y2="13713"/>
                        <a14:foregroundMark x1="62658" y1="13713" x2="51055" y2="9916"/>
                        <a14:foregroundMark x1="51055" y1="9916" x2="63713" y2="9072"/>
                        <a14:foregroundMark x1="63713" y1="9072" x2="86076" y2="17511"/>
                        <a14:foregroundMark x1="86076" y1="17511" x2="93038" y2="25738"/>
                        <a14:foregroundMark x1="93038" y1="25738" x2="96624" y2="35654"/>
                        <a14:foregroundMark x1="96624" y1="35654" x2="96624" y2="58017"/>
                        <a14:foregroundMark x1="96624" y1="58017" x2="87131" y2="83122"/>
                        <a14:foregroundMark x1="62447" y1="97679" x2="40928" y2="99156"/>
                        <a14:foregroundMark x1="40928" y1="99156" x2="40506" y2="98945"/>
                        <a14:foregroundMark x1="47890" y1="4430" x2="47257" y2="3797"/>
                        <a14:foregroundMark x1="45570" y1="2532" x2="35021" y2="4641"/>
                        <a14:foregroundMark x1="35021" y1="4641" x2="8228" y2="44515"/>
                        <a14:foregroundMark x1="8228" y1="44515" x2="9916" y2="56540"/>
                        <a14:foregroundMark x1="9916" y1="56540" x2="11814" y2="59494"/>
                        <a14:foregroundMark x1="5063" y1="32911" x2="211" y2="43038"/>
                        <a14:foregroundMark x1="211" y1="43038" x2="0" y2="53797"/>
                        <a14:foregroundMark x1="0" y1="53797" x2="4219" y2="64135"/>
                        <a14:foregroundMark x1="4219" y1="64135" x2="4641" y2="64557"/>
                        <a14:foregroundMark x1="7384" y1="44304" x2="5063" y2="39451"/>
                        <a14:foregroundMark x1="86709" y1="32068" x2="79325" y2="41772"/>
                        <a14:foregroundMark x1="79325" y1="41772" x2="73629" y2="63713"/>
                        <a14:foregroundMark x1="73629" y1="63713" x2="79747" y2="49789"/>
                        <a14:foregroundMark x1="79747" y1="49789" x2="80169" y2="37975"/>
                        <a14:foregroundMark x1="80169" y1="37975" x2="69198" y2="37342"/>
                        <a14:foregroundMark x1="69198" y1="37342" x2="76582" y2="27426"/>
                        <a14:foregroundMark x1="76582" y1="27426" x2="47890" y2="25316"/>
                        <a14:foregroundMark x1="47890" y1="25316" x2="42405" y2="19831"/>
                        <a14:foregroundMark x1="20042" y1="63291" x2="23629" y2="75949"/>
                        <a14:foregroundMark x1="23629" y1="75949" x2="31857" y2="84177"/>
                        <a14:foregroundMark x1="31857" y1="84177" x2="39451" y2="75949"/>
                        <a14:foregroundMark x1="39451" y1="75949" x2="29958" y2="81646"/>
                        <a14:foregroundMark x1="29958" y1="81646" x2="19409" y2="76793"/>
                        <a14:foregroundMark x1="19409" y1="76793" x2="20042" y2="65401"/>
                        <a14:foregroundMark x1="20042" y1="65401" x2="27215" y2="74262"/>
                        <a14:foregroundMark x1="27215" y1="74262" x2="31224" y2="84388"/>
                        <a14:foregroundMark x1="31224" y1="84388" x2="41350" y2="90084"/>
                        <a14:foregroundMark x1="41350" y1="90084" x2="67089" y2="86709"/>
                        <a14:foregroundMark x1="67089" y1="86709" x2="75105" y2="77637"/>
                        <a14:foregroundMark x1="75105" y1="77637" x2="64135" y2="81646"/>
                        <a14:foregroundMark x1="64135" y1="81646" x2="64346" y2="92405"/>
                        <a14:foregroundMark x1="64346" y1="92405" x2="74473" y2="87764"/>
                        <a14:foregroundMark x1="74473" y1="87764" x2="78903" y2="75527"/>
                        <a14:foregroundMark x1="78903" y1="75527" x2="66878" y2="94304"/>
                        <a14:foregroundMark x1="66878" y1="94304" x2="45781" y2="97679"/>
                        <a14:foregroundMark x1="45781" y1="97679" x2="42194" y2="91561"/>
                        <a14:foregroundMark x1="94093" y1="38186" x2="90295" y2="28059"/>
                        <a14:foregroundMark x1="90295" y1="28059" x2="83333" y2="19620"/>
                        <a14:foregroundMark x1="83333" y1="19620" x2="87342" y2="30169"/>
                        <a14:foregroundMark x1="87342" y1="30169" x2="94093" y2="32068"/>
                        <a14:foregroundMark x1="98734" y1="47679" x2="98101" y2="546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2699" y="552480"/>
            <a:ext cx="958065" cy="958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0084D0E-4355-47B6-9BB4-DB320ABF4565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10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361746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外部附件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电路设计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466E3FE-AD85-4C63-8539-C794BE4011F8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520F736-A219-4716-B28F-A11522FA5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C69DB3E-0860-46E6-A595-7FE81260291C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993EB33-F12E-41EA-AFA4-372EBDFB91A7}"/>
              </a:ext>
            </a:extLst>
          </p:cNvPr>
          <p:cNvSpPr/>
          <p:nvPr/>
        </p:nvSpPr>
        <p:spPr>
          <a:xfrm>
            <a:off x="1089810" y="1247453"/>
            <a:ext cx="5006190" cy="65684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自制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控制光源、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CCD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和串口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1729717-9466-4046-9E64-E6874C41A649}"/>
              </a:ext>
            </a:extLst>
          </p:cNvPr>
          <p:cNvSpPr txBox="1"/>
          <p:nvPr/>
        </p:nvSpPr>
        <p:spPr>
          <a:xfrm>
            <a:off x="3003539" y="5040408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示意图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50B9226-548D-4657-B571-A19D0A711479}"/>
              </a:ext>
            </a:extLst>
          </p:cNvPr>
          <p:cNvSpPr/>
          <p:nvPr/>
        </p:nvSpPr>
        <p:spPr>
          <a:xfrm>
            <a:off x="3203528" y="5574922"/>
            <a:ext cx="5784943" cy="5533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优点：速度快，采样精度高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975AC52-7AF3-45A5-B785-F10BFA1C3C6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3117"/>
          <a:stretch/>
        </p:blipFill>
        <p:spPr>
          <a:xfrm>
            <a:off x="1226842" y="2112101"/>
            <a:ext cx="5438095" cy="291457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FB0D3A7-ED66-4D7E-8448-178AC5750B9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8431" r="50000" b="-116"/>
          <a:stretch/>
        </p:blipFill>
        <p:spPr>
          <a:xfrm>
            <a:off x="7013003" y="2158133"/>
            <a:ext cx="3627140" cy="2849110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95424538-B195-4E73-8561-065D3BBC5052}"/>
              </a:ext>
            </a:extLst>
          </p:cNvPr>
          <p:cNvSpPr txBox="1"/>
          <p:nvPr/>
        </p:nvSpPr>
        <p:spPr>
          <a:xfrm>
            <a:off x="8058338" y="5026679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实物图</a:t>
            </a:r>
          </a:p>
        </p:txBody>
      </p:sp>
    </p:spTree>
    <p:extLst>
      <p:ext uri="{BB962C8B-B14F-4D97-AF65-F5344CB8AC3E}">
        <p14:creationId xmlns:p14="http://schemas.microsoft.com/office/powerpoint/2010/main" val="139285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11</a:t>
            </a:fld>
            <a:endParaRPr lang="zh-CN" altLang="zh-CN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3F9C072-2D2A-4F3C-9866-14E22C6D564B}"/>
              </a:ext>
            </a:extLst>
          </p:cNvPr>
          <p:cNvSpPr txBox="1"/>
          <p:nvPr/>
        </p:nvSpPr>
        <p:spPr>
          <a:xfrm>
            <a:off x="5152980" y="1735119"/>
            <a:ext cx="3134191" cy="707886"/>
          </a:xfrm>
          <a:prstGeom prst="rect">
            <a:avLst/>
          </a:prstGeom>
          <a:noFill/>
        </p:spPr>
        <p:txBody>
          <a:bodyPr vert="horz" wrap="none" rtlCol="0" anchor="ctr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软件与算法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645036D-ECFD-4641-9655-866D6AC136E3}"/>
              </a:ext>
            </a:extLst>
          </p:cNvPr>
          <p:cNvGrpSpPr/>
          <p:nvPr/>
        </p:nvGrpSpPr>
        <p:grpSpPr>
          <a:xfrm>
            <a:off x="1598664" y="2131526"/>
            <a:ext cx="2498670" cy="2136057"/>
            <a:chOff x="1598664" y="2131526"/>
            <a:chExt cx="2498670" cy="2136057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9B340DB1-0754-4A8F-A926-425AE5A16D8B}"/>
                </a:ext>
              </a:extLst>
            </p:cNvPr>
            <p:cNvGrpSpPr/>
            <p:nvPr/>
          </p:nvGrpSpPr>
          <p:grpSpPr>
            <a:xfrm>
              <a:off x="1598664" y="2369365"/>
              <a:ext cx="2498670" cy="1862048"/>
              <a:chOff x="2757770" y="2361497"/>
              <a:chExt cx="2498670" cy="1862048"/>
            </a:xfrm>
          </p:grpSpPr>
          <p:sp>
            <p:nvSpPr>
              <p:cNvPr id="36" name="TextBox 59">
                <a:extLst>
                  <a:ext uri="{FF2B5EF4-FFF2-40B4-BE49-F238E27FC236}">
                    <a16:creationId xmlns:a16="http://schemas.microsoft.com/office/drawing/2014/main" id="{AA0D0C74-0606-4F0D-AE4B-4DBD6B3DC1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flipH="1">
                <a:off x="3115977" y="2361497"/>
                <a:ext cx="1782258" cy="18620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algn="ctr" defTabSz="685800">
                  <a:defRPr/>
                </a:pPr>
                <a:r>
                  <a:rPr lang="en-US" altLang="zh-CN" sz="11500" kern="0" dirty="0">
                    <a:solidFill>
                      <a:srgbClr val="164C8A"/>
                    </a:solidFill>
                    <a:latin typeface="Impact" panose="020B0806030902050204" pitchFamily="34" charset="0"/>
                    <a:ea typeface="微软雅黑" pitchFamily="34" charset="-122"/>
                  </a:rPr>
                  <a:t>03</a:t>
                </a:r>
                <a:endParaRPr lang="en-US" altLang="ko-KR" sz="8800" kern="0" dirty="0">
                  <a:solidFill>
                    <a:srgbClr val="164C8A"/>
                  </a:solidFill>
                  <a:latin typeface="Impact" panose="020B080603090205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A668A4D5-9EC6-4EEE-AAE2-BC57B46C2BCD}"/>
                  </a:ext>
                </a:extLst>
              </p:cNvPr>
              <p:cNvSpPr/>
              <p:nvPr/>
            </p:nvSpPr>
            <p:spPr>
              <a:xfrm>
                <a:off x="2787950" y="3646240"/>
                <a:ext cx="2468490" cy="3276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alpha val="9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1F3A382D-9B26-4B7E-B5CB-82A7027CB13E}"/>
                  </a:ext>
                </a:extLst>
              </p:cNvPr>
              <p:cNvSpPr/>
              <p:nvPr/>
            </p:nvSpPr>
            <p:spPr>
              <a:xfrm>
                <a:off x="2757770" y="3801706"/>
                <a:ext cx="2498670" cy="387863"/>
              </a:xfrm>
              <a:prstGeom prst="rect">
                <a:avLst/>
              </a:prstGeom>
              <a:solidFill>
                <a:srgbClr val="F9F9F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C24804B6-FB1D-4EC3-8EEE-23179CA41177}"/>
                </a:ext>
              </a:extLst>
            </p:cNvPr>
            <p:cNvSpPr/>
            <p:nvPr/>
          </p:nvSpPr>
          <p:spPr>
            <a:xfrm>
              <a:off x="1894011" y="2131526"/>
              <a:ext cx="1954610" cy="1113172"/>
            </a:xfrm>
            <a:custGeom>
              <a:avLst/>
              <a:gdLst>
                <a:gd name="connsiteX0" fmla="*/ 0 w 1845118"/>
                <a:gd name="connsiteY0" fmla="*/ 0 h 1113172"/>
                <a:gd name="connsiteX1" fmla="*/ 1845118 w 1845118"/>
                <a:gd name="connsiteY1" fmla="*/ 0 h 1113172"/>
                <a:gd name="connsiteX2" fmla="*/ 1845118 w 1845118"/>
                <a:gd name="connsiteY2" fmla="*/ 1113172 h 1113172"/>
                <a:gd name="connsiteX3" fmla="*/ 1054278 w 1845118"/>
                <a:gd name="connsiteY3" fmla="*/ 1113172 h 1113172"/>
                <a:gd name="connsiteX4" fmla="*/ 1054278 w 1845118"/>
                <a:gd name="connsiteY4" fmla="*/ 539460 h 1113172"/>
                <a:gd name="connsiteX5" fmla="*/ 0 w 1845118"/>
                <a:gd name="connsiteY5" fmla="*/ 539460 h 1113172"/>
                <a:gd name="connsiteX0" fmla="*/ 1054278 w 1845118"/>
                <a:gd name="connsiteY0" fmla="*/ 539460 h 1113172"/>
                <a:gd name="connsiteX1" fmla="*/ 0 w 1845118"/>
                <a:gd name="connsiteY1" fmla="*/ 539460 h 1113172"/>
                <a:gd name="connsiteX2" fmla="*/ 0 w 1845118"/>
                <a:gd name="connsiteY2" fmla="*/ 0 h 1113172"/>
                <a:gd name="connsiteX3" fmla="*/ 1845118 w 1845118"/>
                <a:gd name="connsiteY3" fmla="*/ 0 h 1113172"/>
                <a:gd name="connsiteX4" fmla="*/ 1845118 w 1845118"/>
                <a:gd name="connsiteY4" fmla="*/ 1113172 h 1113172"/>
                <a:gd name="connsiteX5" fmla="*/ 1054278 w 1845118"/>
                <a:gd name="connsiteY5" fmla="*/ 1113172 h 1113172"/>
                <a:gd name="connsiteX6" fmla="*/ 1145718 w 1845118"/>
                <a:gd name="connsiteY6" fmla="*/ 630900 h 1113172"/>
                <a:gd name="connsiteX0" fmla="*/ 1054278 w 1845118"/>
                <a:gd name="connsiteY0" fmla="*/ 539460 h 1113172"/>
                <a:gd name="connsiteX1" fmla="*/ 0 w 1845118"/>
                <a:gd name="connsiteY1" fmla="*/ 539460 h 1113172"/>
                <a:gd name="connsiteX2" fmla="*/ 0 w 1845118"/>
                <a:gd name="connsiteY2" fmla="*/ 0 h 1113172"/>
                <a:gd name="connsiteX3" fmla="*/ 1845118 w 1845118"/>
                <a:gd name="connsiteY3" fmla="*/ 0 h 1113172"/>
                <a:gd name="connsiteX4" fmla="*/ 1845118 w 1845118"/>
                <a:gd name="connsiteY4" fmla="*/ 1113172 h 1113172"/>
                <a:gd name="connsiteX5" fmla="*/ 1054278 w 1845118"/>
                <a:gd name="connsiteY5" fmla="*/ 1113172 h 1113172"/>
                <a:gd name="connsiteX0" fmla="*/ 0 w 1845118"/>
                <a:gd name="connsiteY0" fmla="*/ 539460 h 1113172"/>
                <a:gd name="connsiteX1" fmla="*/ 0 w 1845118"/>
                <a:gd name="connsiteY1" fmla="*/ 0 h 1113172"/>
                <a:gd name="connsiteX2" fmla="*/ 1845118 w 1845118"/>
                <a:gd name="connsiteY2" fmla="*/ 0 h 1113172"/>
                <a:gd name="connsiteX3" fmla="*/ 1845118 w 1845118"/>
                <a:gd name="connsiteY3" fmla="*/ 1113172 h 1113172"/>
                <a:gd name="connsiteX4" fmla="*/ 1054278 w 1845118"/>
                <a:gd name="connsiteY4" fmla="*/ 1113172 h 1113172"/>
                <a:gd name="connsiteX0" fmla="*/ 0 w 1845118"/>
                <a:gd name="connsiteY0" fmla="*/ 539460 h 1113172"/>
                <a:gd name="connsiteX1" fmla="*/ 0 w 1845118"/>
                <a:gd name="connsiteY1" fmla="*/ 0 h 1113172"/>
                <a:gd name="connsiteX2" fmla="*/ 1845118 w 1845118"/>
                <a:gd name="connsiteY2" fmla="*/ 0 h 1113172"/>
                <a:gd name="connsiteX3" fmla="*/ 1845118 w 1845118"/>
                <a:gd name="connsiteY3" fmla="*/ 1113172 h 111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5118" h="1113172">
                  <a:moveTo>
                    <a:pt x="0" y="539460"/>
                  </a:moveTo>
                  <a:lnTo>
                    <a:pt x="0" y="0"/>
                  </a:lnTo>
                  <a:lnTo>
                    <a:pt x="1845118" y="0"/>
                  </a:lnTo>
                  <a:lnTo>
                    <a:pt x="1845118" y="1113172"/>
                  </a:lnTo>
                </a:path>
              </a:pathLst>
            </a:custGeom>
            <a:noFill/>
            <a:ln w="317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0" name="任意多边形 36">
              <a:extLst>
                <a:ext uri="{FF2B5EF4-FFF2-40B4-BE49-F238E27FC236}">
                  <a16:creationId xmlns:a16="http://schemas.microsoft.com/office/drawing/2014/main" id="{C695C8F7-83DA-4561-ABB8-9962C68381F8}"/>
                </a:ext>
              </a:extLst>
            </p:cNvPr>
            <p:cNvSpPr/>
            <p:nvPr/>
          </p:nvSpPr>
          <p:spPr>
            <a:xfrm>
              <a:off x="1598664" y="2439705"/>
              <a:ext cx="2498670" cy="1827878"/>
            </a:xfrm>
            <a:custGeom>
              <a:avLst/>
              <a:gdLst>
                <a:gd name="connsiteX0" fmla="*/ 0 w 2362498"/>
                <a:gd name="connsiteY0" fmla="*/ 0 h 1827878"/>
                <a:gd name="connsiteX1" fmla="*/ 618105 w 2362498"/>
                <a:gd name="connsiteY1" fmla="*/ 0 h 1827878"/>
                <a:gd name="connsiteX2" fmla="*/ 618105 w 2362498"/>
                <a:gd name="connsiteY2" fmla="*/ 1612423 h 1827878"/>
                <a:gd name="connsiteX3" fmla="*/ 2362498 w 2362498"/>
                <a:gd name="connsiteY3" fmla="*/ 1612423 h 1827878"/>
                <a:gd name="connsiteX4" fmla="*/ 2362498 w 2362498"/>
                <a:gd name="connsiteY4" fmla="*/ 1827878 h 1827878"/>
                <a:gd name="connsiteX5" fmla="*/ 839514 w 2362498"/>
                <a:gd name="connsiteY5" fmla="*/ 1827878 h 1827878"/>
                <a:gd name="connsiteX6" fmla="*/ 433218 w 2362498"/>
                <a:gd name="connsiteY6" fmla="*/ 1827878 h 1827878"/>
                <a:gd name="connsiteX7" fmla="*/ 433218 w 2362498"/>
                <a:gd name="connsiteY7" fmla="*/ 1826314 h 1827878"/>
                <a:gd name="connsiteX8" fmla="*/ 0 w 2362498"/>
                <a:gd name="connsiteY8" fmla="*/ 1826314 h 1827878"/>
                <a:gd name="connsiteX0" fmla="*/ 618105 w 2362498"/>
                <a:gd name="connsiteY0" fmla="*/ 1612423 h 1827878"/>
                <a:gd name="connsiteX1" fmla="*/ 2362498 w 2362498"/>
                <a:gd name="connsiteY1" fmla="*/ 1612423 h 1827878"/>
                <a:gd name="connsiteX2" fmla="*/ 2362498 w 2362498"/>
                <a:gd name="connsiteY2" fmla="*/ 1827878 h 1827878"/>
                <a:gd name="connsiteX3" fmla="*/ 839514 w 2362498"/>
                <a:gd name="connsiteY3" fmla="*/ 1827878 h 1827878"/>
                <a:gd name="connsiteX4" fmla="*/ 433218 w 2362498"/>
                <a:gd name="connsiteY4" fmla="*/ 1827878 h 1827878"/>
                <a:gd name="connsiteX5" fmla="*/ 433218 w 2362498"/>
                <a:gd name="connsiteY5" fmla="*/ 1826314 h 1827878"/>
                <a:gd name="connsiteX6" fmla="*/ 0 w 2362498"/>
                <a:gd name="connsiteY6" fmla="*/ 1826314 h 1827878"/>
                <a:gd name="connsiteX7" fmla="*/ 0 w 2362498"/>
                <a:gd name="connsiteY7" fmla="*/ 0 h 1827878"/>
                <a:gd name="connsiteX8" fmla="*/ 618105 w 2362498"/>
                <a:gd name="connsiteY8" fmla="*/ 0 h 1827878"/>
                <a:gd name="connsiteX9" fmla="*/ 709545 w 2362498"/>
                <a:gd name="connsiteY9" fmla="*/ 1703863 h 1827878"/>
                <a:gd name="connsiteX0" fmla="*/ 618105 w 2362498"/>
                <a:gd name="connsiteY0" fmla="*/ 1612423 h 1827878"/>
                <a:gd name="connsiteX1" fmla="*/ 2362498 w 2362498"/>
                <a:gd name="connsiteY1" fmla="*/ 1612423 h 1827878"/>
                <a:gd name="connsiteX2" fmla="*/ 2362498 w 2362498"/>
                <a:gd name="connsiteY2" fmla="*/ 1827878 h 1827878"/>
                <a:gd name="connsiteX3" fmla="*/ 839514 w 2362498"/>
                <a:gd name="connsiteY3" fmla="*/ 1827878 h 1827878"/>
                <a:gd name="connsiteX4" fmla="*/ 433218 w 2362498"/>
                <a:gd name="connsiteY4" fmla="*/ 1827878 h 1827878"/>
                <a:gd name="connsiteX5" fmla="*/ 433218 w 2362498"/>
                <a:gd name="connsiteY5" fmla="*/ 1826314 h 1827878"/>
                <a:gd name="connsiteX6" fmla="*/ 0 w 2362498"/>
                <a:gd name="connsiteY6" fmla="*/ 1826314 h 1827878"/>
                <a:gd name="connsiteX7" fmla="*/ 0 w 2362498"/>
                <a:gd name="connsiteY7" fmla="*/ 0 h 1827878"/>
                <a:gd name="connsiteX8" fmla="*/ 618105 w 2362498"/>
                <a:gd name="connsiteY8" fmla="*/ 0 h 1827878"/>
                <a:gd name="connsiteX0" fmla="*/ 2362498 w 2362498"/>
                <a:gd name="connsiteY0" fmla="*/ 1612423 h 1827878"/>
                <a:gd name="connsiteX1" fmla="*/ 2362498 w 2362498"/>
                <a:gd name="connsiteY1" fmla="*/ 1827878 h 1827878"/>
                <a:gd name="connsiteX2" fmla="*/ 839514 w 2362498"/>
                <a:gd name="connsiteY2" fmla="*/ 1827878 h 1827878"/>
                <a:gd name="connsiteX3" fmla="*/ 433218 w 2362498"/>
                <a:gd name="connsiteY3" fmla="*/ 1827878 h 1827878"/>
                <a:gd name="connsiteX4" fmla="*/ 433218 w 2362498"/>
                <a:gd name="connsiteY4" fmla="*/ 1826314 h 1827878"/>
                <a:gd name="connsiteX5" fmla="*/ 0 w 2362498"/>
                <a:gd name="connsiteY5" fmla="*/ 1826314 h 1827878"/>
                <a:gd name="connsiteX6" fmla="*/ 0 w 2362498"/>
                <a:gd name="connsiteY6" fmla="*/ 0 h 1827878"/>
                <a:gd name="connsiteX7" fmla="*/ 618105 w 2362498"/>
                <a:gd name="connsiteY7" fmla="*/ 0 h 1827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2498" h="1827878">
                  <a:moveTo>
                    <a:pt x="2362498" y="1612423"/>
                  </a:moveTo>
                  <a:lnTo>
                    <a:pt x="2362498" y="1827878"/>
                  </a:lnTo>
                  <a:lnTo>
                    <a:pt x="839514" y="1827878"/>
                  </a:lnTo>
                  <a:lnTo>
                    <a:pt x="433218" y="1827878"/>
                  </a:lnTo>
                  <a:lnTo>
                    <a:pt x="433218" y="1826314"/>
                  </a:lnTo>
                  <a:lnTo>
                    <a:pt x="0" y="1826314"/>
                  </a:lnTo>
                  <a:lnTo>
                    <a:pt x="0" y="0"/>
                  </a:lnTo>
                  <a:lnTo>
                    <a:pt x="618105" y="0"/>
                  </a:lnTo>
                </a:path>
              </a:pathLst>
            </a:custGeom>
            <a:noFill/>
            <a:ln w="317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223651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软件与算法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375F14A-D462-4097-9E8C-91381E52CD10}"/>
              </a:ext>
            </a:extLst>
          </p:cNvPr>
          <p:cNvSpPr txBox="1"/>
          <p:nvPr/>
        </p:nvSpPr>
        <p:spPr>
          <a:xfrm>
            <a:off x="5595998" y="2966331"/>
            <a:ext cx="280425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软件设计</a:t>
            </a:r>
            <a:endParaRPr lang="en-US" altLang="zh-CN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神经网络算法</a:t>
            </a:r>
            <a:endParaRPr lang="en-US" altLang="zh-CN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数据准备和训练</a:t>
            </a:r>
            <a:endParaRPr lang="en-US" altLang="zh-CN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模型部署</a:t>
            </a:r>
            <a:endParaRPr lang="en-US" altLang="zh-CN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08DD9D7-121D-47F9-850A-DCB8F0F989CD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6E488B5-50AB-4AF9-A587-EC05A300E62A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80C5DB6E-6643-4857-9C92-B16D9D4EE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9400067-9967-4EA4-A0A9-53F28A8884F8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612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673CD188-9014-462D-A2A8-B51AF5C1BDA8}"/>
              </a:ext>
            </a:extLst>
          </p:cNvPr>
          <p:cNvCxnSpPr>
            <a:cxnSpLocks/>
          </p:cNvCxnSpPr>
          <p:nvPr/>
        </p:nvCxnSpPr>
        <p:spPr>
          <a:xfrm>
            <a:off x="911424" y="3566965"/>
            <a:ext cx="9721080" cy="0"/>
          </a:xfrm>
          <a:prstGeom prst="straightConnector1">
            <a:avLst/>
          </a:prstGeom>
          <a:ln w="5715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0084D0E-4355-47B6-9BB4-DB320ABF4565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12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391164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软件与算法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466E3FE-AD85-4C63-8539-C794BE4011F8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520F736-A219-4716-B28F-A11522FA5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C69DB3E-0860-46E6-A595-7FE81260291C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993EB33-F12E-41EA-AFA4-372EBDFB91A7}"/>
              </a:ext>
            </a:extLst>
          </p:cNvPr>
          <p:cNvSpPr/>
          <p:nvPr/>
        </p:nvSpPr>
        <p:spPr>
          <a:xfrm>
            <a:off x="1087341" y="1157604"/>
            <a:ext cx="4358118" cy="65684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手机软件界面及功能设置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50B9226-548D-4657-B571-A19D0A711479}"/>
              </a:ext>
            </a:extLst>
          </p:cNvPr>
          <p:cNvSpPr/>
          <p:nvPr/>
        </p:nvSpPr>
        <p:spPr>
          <a:xfrm>
            <a:off x="2748513" y="5550981"/>
            <a:ext cx="6186644" cy="5533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优点：功能完善、操作简单、响应快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33EA140-D5DA-4626-AE80-ADC5451864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9860" y="2039923"/>
            <a:ext cx="1444995" cy="302170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5B3E7D0-D45A-4AF1-8806-C70FD28B6E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1077" y="2080188"/>
            <a:ext cx="1444995" cy="302170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399C624-8DF0-4ADC-A8B3-83C5CA5EF0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5067" y="2114311"/>
            <a:ext cx="1444995" cy="3021706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BF0F4DC-20C7-4DF6-8BDD-CC2330989BBF}"/>
              </a:ext>
            </a:extLst>
          </p:cNvPr>
          <p:cNvGrpSpPr/>
          <p:nvPr/>
        </p:nvGrpSpPr>
        <p:grpSpPr>
          <a:xfrm>
            <a:off x="1334600" y="2039923"/>
            <a:ext cx="1382467" cy="3021706"/>
            <a:chOff x="9466061" y="2056111"/>
            <a:chExt cx="1526088" cy="3191285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6A9858E8-8B7C-4A43-A1C2-C2D09D426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466061" y="2056111"/>
              <a:ext cx="1526088" cy="3191285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2DB12DB6-3E7E-4C3D-8127-25A70A1F5E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75"/>
            <a:stretch/>
          </p:blipFill>
          <p:spPr>
            <a:xfrm>
              <a:off x="9552384" y="2330422"/>
              <a:ext cx="1368152" cy="2591399"/>
            </a:xfrm>
            <a:prstGeom prst="rect">
              <a:avLst/>
            </a:prstGeom>
          </p:spPr>
        </p:pic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605AA7F4-6C63-4CFA-80BF-D47578E99861}"/>
              </a:ext>
            </a:extLst>
          </p:cNvPr>
          <p:cNvSpPr txBox="1"/>
          <p:nvPr/>
        </p:nvSpPr>
        <p:spPr>
          <a:xfrm>
            <a:off x="3464793" y="5062263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开屏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C0C88A5-047F-4A13-A2E0-CCF1577203BB}"/>
              </a:ext>
            </a:extLst>
          </p:cNvPr>
          <p:cNvSpPr txBox="1"/>
          <p:nvPr/>
        </p:nvSpPr>
        <p:spPr>
          <a:xfrm>
            <a:off x="5198895" y="5101894"/>
            <a:ext cx="81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识别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38115D7-2F32-416F-895E-1DE4EF7675FC}"/>
              </a:ext>
            </a:extLst>
          </p:cNvPr>
          <p:cNvSpPr txBox="1"/>
          <p:nvPr/>
        </p:nvSpPr>
        <p:spPr>
          <a:xfrm>
            <a:off x="7024502" y="5114740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连接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890B3E7-BD28-4603-A416-E4B0A76B46B5}"/>
              </a:ext>
            </a:extLst>
          </p:cNvPr>
          <p:cNvSpPr txBox="1"/>
          <p:nvPr/>
        </p:nvSpPr>
        <p:spPr>
          <a:xfrm>
            <a:off x="8971121" y="5100400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检测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F810537-5846-4934-BD0E-B34083FC0FD6}"/>
              </a:ext>
            </a:extLst>
          </p:cNvPr>
          <p:cNvSpPr txBox="1"/>
          <p:nvPr/>
        </p:nvSpPr>
        <p:spPr>
          <a:xfrm>
            <a:off x="1672456" y="504742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069A7931-304F-4526-8FFC-A30F0D6192E6}"/>
              </a:ext>
            </a:extLst>
          </p:cNvPr>
          <p:cNvSpPr/>
          <p:nvPr/>
        </p:nvSpPr>
        <p:spPr>
          <a:xfrm>
            <a:off x="10632504" y="2956074"/>
            <a:ext cx="514612" cy="126993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0066"/>
                </a:solidFill>
              </a:rPr>
              <a:t>1</a:t>
            </a:r>
            <a:r>
              <a:rPr lang="zh-CN" altLang="en-US" dirty="0">
                <a:solidFill>
                  <a:srgbClr val="000066"/>
                </a:solidFill>
              </a:rPr>
              <a:t>秒测量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5F06D5AE-96E9-4CE1-A550-A4FE36AB6EC5}"/>
              </a:ext>
            </a:extLst>
          </p:cNvPr>
          <p:cNvGrpSpPr/>
          <p:nvPr/>
        </p:nvGrpSpPr>
        <p:grpSpPr>
          <a:xfrm>
            <a:off x="8529057" y="2114311"/>
            <a:ext cx="1444994" cy="3021706"/>
            <a:chOff x="8529057" y="2114311"/>
            <a:chExt cx="1444994" cy="3021706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65A20E63-6FC5-41B3-BFF9-6A545F6CC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29057" y="2114311"/>
              <a:ext cx="1444994" cy="3021706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B9AA160E-BDE5-4CAE-8FA5-BA44685F5C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233"/>
            <a:stretch/>
          </p:blipFill>
          <p:spPr>
            <a:xfrm>
              <a:off x="8613218" y="2418952"/>
              <a:ext cx="1299206" cy="2389173"/>
            </a:xfrm>
            <a:prstGeom prst="rect">
              <a:avLst/>
            </a:prstGeom>
          </p:spPr>
        </p:pic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872B9050-3C64-47D9-A7DE-CC2A1274E83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36"/>
          <a:stretch/>
        </p:blipFill>
        <p:spPr>
          <a:xfrm>
            <a:off x="6763725" y="2447554"/>
            <a:ext cx="1250719" cy="236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421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0084D0E-4355-47B6-9BB4-DB320ABF4565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13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452720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软件与算法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神经网络算法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466E3FE-AD85-4C63-8539-C794BE4011F8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520F736-A219-4716-B28F-A11522FA5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C69DB3E-0860-46E6-A595-7FE81260291C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993EB33-F12E-41EA-AFA4-372EBDFB91A7}"/>
              </a:ext>
            </a:extLst>
          </p:cNvPr>
          <p:cNvSpPr/>
          <p:nvPr/>
        </p:nvSpPr>
        <p:spPr>
          <a:xfrm>
            <a:off x="1087341" y="1157604"/>
            <a:ext cx="4358118" cy="65684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卷积神经网络结构设计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50B9226-548D-4657-B571-A19D0A711479}"/>
              </a:ext>
            </a:extLst>
          </p:cNvPr>
          <p:cNvSpPr/>
          <p:nvPr/>
        </p:nvSpPr>
        <p:spPr>
          <a:xfrm>
            <a:off x="3203528" y="5574922"/>
            <a:ext cx="5784943" cy="5533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优点：自适应性好，收敛速度快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6D0E2AFD-5422-43BE-8A60-F8467699C442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940" y="2209204"/>
            <a:ext cx="5676547" cy="232040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F25B743A-409A-48F1-AEBF-046893071D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9728640"/>
              </p:ext>
            </p:extLst>
          </p:nvPr>
        </p:nvGraphicFramePr>
        <p:xfrm>
          <a:off x="6740775" y="2431403"/>
          <a:ext cx="4568839" cy="1973680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428219">
                  <a:extLst>
                    <a:ext uri="{9D8B030D-6E8A-4147-A177-3AD203B41FA5}">
                      <a16:colId xmlns:a16="http://schemas.microsoft.com/office/drawing/2014/main" val="3254290564"/>
                    </a:ext>
                  </a:extLst>
                </a:gridCol>
                <a:gridCol w="1962774">
                  <a:extLst>
                    <a:ext uri="{9D8B030D-6E8A-4147-A177-3AD203B41FA5}">
                      <a16:colId xmlns:a16="http://schemas.microsoft.com/office/drawing/2014/main" val="597523084"/>
                    </a:ext>
                  </a:extLst>
                </a:gridCol>
                <a:gridCol w="1177846">
                  <a:extLst>
                    <a:ext uri="{9D8B030D-6E8A-4147-A177-3AD203B41FA5}">
                      <a16:colId xmlns:a16="http://schemas.microsoft.com/office/drawing/2014/main" val="3731277108"/>
                    </a:ext>
                  </a:extLst>
                </a:gridCol>
              </a:tblGrid>
              <a:tr h="2467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>
                          <a:effectLst/>
                        </a:rPr>
                        <a:t>神经网络操作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>
                          <a:effectLst/>
                        </a:rPr>
                        <a:t>卷积核尺寸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>
                          <a:effectLst/>
                        </a:rPr>
                        <a:t>数据维度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14382901"/>
                  </a:ext>
                </a:extLst>
              </a:tr>
              <a:tr h="2467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>
                          <a:effectLst/>
                        </a:rPr>
                        <a:t>输入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>
                          <a:effectLst/>
                        </a:rPr>
                        <a:t>不适用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3648×1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44156170"/>
                  </a:ext>
                </a:extLst>
              </a:tr>
              <a:tr h="2467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>
                          <a:effectLst/>
                        </a:rPr>
                        <a:t>重塑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 dirty="0">
                          <a:effectLst/>
                        </a:rPr>
                        <a:t>不适用</a:t>
                      </a:r>
                      <a:endParaRPr lang="zh-CN" sz="11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64×57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99024408"/>
                  </a:ext>
                </a:extLst>
              </a:tr>
              <a:tr h="2467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>
                          <a:effectLst/>
                        </a:rPr>
                        <a:t>最大池化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3×3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8×64×57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93946682"/>
                  </a:ext>
                </a:extLst>
              </a:tr>
              <a:tr h="2467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 dirty="0">
                          <a:effectLst/>
                        </a:rPr>
                        <a:t>卷积</a:t>
                      </a:r>
                      <a:endParaRPr lang="zh-CN" sz="11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5×5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16×64×57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9816089"/>
                  </a:ext>
                </a:extLst>
              </a:tr>
              <a:tr h="2467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 dirty="0">
                          <a:effectLst/>
                        </a:rPr>
                        <a:t>最大池化</a:t>
                      </a:r>
                      <a:endParaRPr lang="zh-CN" sz="11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3×3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8×64×57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55643612"/>
                  </a:ext>
                </a:extLst>
              </a:tr>
              <a:tr h="2467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 dirty="0">
                          <a:effectLst/>
                        </a:rPr>
                        <a:t>全连接</a:t>
                      </a:r>
                      <a:endParaRPr lang="zh-CN" sz="11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>
                          <a:effectLst/>
                        </a:rPr>
                        <a:t>不适用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1×256</a:t>
                      </a:r>
                      <a:endParaRPr lang="zh-CN" sz="11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78823632"/>
                  </a:ext>
                </a:extLst>
              </a:tr>
              <a:tr h="24671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 dirty="0">
                          <a:effectLst/>
                        </a:rPr>
                        <a:t>输出</a:t>
                      </a:r>
                      <a:endParaRPr lang="zh-CN" sz="11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100" kern="0" dirty="0">
                          <a:effectLst/>
                        </a:rPr>
                        <a:t>不适用</a:t>
                      </a:r>
                      <a:endParaRPr lang="zh-CN" sz="11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1×1</a:t>
                      </a:r>
                      <a:endParaRPr lang="zh-CN" sz="11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75009333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A61FAB08-3DC0-40FF-8CB7-12D80F83251F}"/>
              </a:ext>
            </a:extLst>
          </p:cNvPr>
          <p:cNvSpPr txBox="1"/>
          <p:nvPr/>
        </p:nvSpPr>
        <p:spPr>
          <a:xfrm>
            <a:off x="2448350" y="4788409"/>
            <a:ext cx="2304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卷积神经网络示意图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CB26132-571B-430C-8666-A89D74238088}"/>
              </a:ext>
            </a:extLst>
          </p:cNvPr>
          <p:cNvSpPr txBox="1"/>
          <p:nvPr/>
        </p:nvSpPr>
        <p:spPr>
          <a:xfrm>
            <a:off x="8084303" y="4768318"/>
            <a:ext cx="2072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网络结构具体参数</a:t>
            </a:r>
          </a:p>
        </p:txBody>
      </p:sp>
    </p:spTree>
    <p:extLst>
      <p:ext uri="{BB962C8B-B14F-4D97-AF65-F5344CB8AC3E}">
        <p14:creationId xmlns:p14="http://schemas.microsoft.com/office/powerpoint/2010/main" val="375565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0084D0E-4355-47B6-9BB4-DB320ABF4565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14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483497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软件与算法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数据准备和训练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466E3FE-AD85-4C63-8539-C794BE4011F8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520F736-A219-4716-B28F-A11522FA5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C69DB3E-0860-46E6-A595-7FE81260291C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993EB33-F12E-41EA-AFA4-372EBDFB91A7}"/>
              </a:ext>
            </a:extLst>
          </p:cNvPr>
          <p:cNvSpPr/>
          <p:nvPr/>
        </p:nvSpPr>
        <p:spPr>
          <a:xfrm>
            <a:off x="1087340" y="1157604"/>
            <a:ext cx="5152676" cy="65684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采集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600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组数据集并进行迭代训练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50B9226-548D-4657-B571-A19D0A711479}"/>
              </a:ext>
            </a:extLst>
          </p:cNvPr>
          <p:cNvSpPr/>
          <p:nvPr/>
        </p:nvSpPr>
        <p:spPr>
          <a:xfrm>
            <a:off x="3094571" y="5561407"/>
            <a:ext cx="6060824" cy="5533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优点：大数据集、预测准确度较高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5F072F-4843-4FE5-9FC9-3086DF57F5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734" y="2227051"/>
            <a:ext cx="2394107" cy="2448272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D745E8AD-DD4D-4AB3-A1C2-8D199D2A69C2}"/>
              </a:ext>
            </a:extLst>
          </p:cNvPr>
          <p:cNvGrpSpPr/>
          <p:nvPr/>
        </p:nvGrpSpPr>
        <p:grpSpPr>
          <a:xfrm>
            <a:off x="4367809" y="2146135"/>
            <a:ext cx="2766149" cy="2592462"/>
            <a:chOff x="6403966" y="1879346"/>
            <a:chExt cx="3329080" cy="3133536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E2C5E443-C8E8-4A90-AA63-706DB346D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3966" y="1894910"/>
              <a:ext cx="1618409" cy="1664321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18E7185A-9499-444F-BF24-450B3AC368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2375" y="1879346"/>
              <a:ext cx="1691384" cy="1664321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88907F97-9465-4825-9F87-9C6F8FEE7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41662" y="3543667"/>
              <a:ext cx="1691384" cy="1469215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EBB6281-FAAB-49B1-89BC-40CD48D12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12319" y="3558860"/>
              <a:ext cx="1629343" cy="1444768"/>
            </a:xfrm>
            <a:prstGeom prst="rect">
              <a:avLst/>
            </a:prstGeom>
          </p:spPr>
        </p:pic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F40FCD78-D677-4C9F-94F7-1CA2B5AC6133}"/>
              </a:ext>
            </a:extLst>
          </p:cNvPr>
          <p:cNvSpPr txBox="1"/>
          <p:nvPr/>
        </p:nvSpPr>
        <p:spPr>
          <a:xfrm>
            <a:off x="1420719" y="4952477"/>
            <a:ext cx="1615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糖度数据采集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B9C80AE-2D3C-4F8F-B22A-5514D756B499}"/>
              </a:ext>
            </a:extLst>
          </p:cNvPr>
          <p:cNvSpPr txBox="1"/>
          <p:nvPr/>
        </p:nvSpPr>
        <p:spPr>
          <a:xfrm>
            <a:off x="4704441" y="4965842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品种分类数据采集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D0891DBB-CB76-484F-97E7-3E499754505E}"/>
              </a:ext>
            </a:extLst>
          </p:cNvPr>
          <p:cNvGrpSpPr/>
          <p:nvPr/>
        </p:nvGrpSpPr>
        <p:grpSpPr>
          <a:xfrm>
            <a:off x="7824192" y="2461681"/>
            <a:ext cx="3603372" cy="1907830"/>
            <a:chOff x="7617078" y="2193845"/>
            <a:chExt cx="3887754" cy="2017373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858677C3-C604-4769-BD32-C947BDD2C6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617078" y="2989031"/>
              <a:ext cx="3887754" cy="1222187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74C7A450-8F1F-4B46-BE06-4845F6AEC7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69"/>
            <a:stretch/>
          </p:blipFill>
          <p:spPr>
            <a:xfrm>
              <a:off x="7752184" y="2193845"/>
              <a:ext cx="3648075" cy="743020"/>
            </a:xfrm>
            <a:prstGeom prst="rect">
              <a:avLst/>
            </a:prstGeom>
          </p:spPr>
        </p:pic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92CE242E-BE85-4195-9015-4E85965D8825}"/>
              </a:ext>
            </a:extLst>
          </p:cNvPr>
          <p:cNvSpPr txBox="1"/>
          <p:nvPr/>
        </p:nvSpPr>
        <p:spPr>
          <a:xfrm>
            <a:off x="8472264" y="4952476"/>
            <a:ext cx="2597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国产深度学习训练框架</a:t>
            </a:r>
          </a:p>
        </p:txBody>
      </p:sp>
    </p:spTree>
    <p:extLst>
      <p:ext uri="{BB962C8B-B14F-4D97-AF65-F5344CB8AC3E}">
        <p14:creationId xmlns:p14="http://schemas.microsoft.com/office/powerpoint/2010/main" val="2262073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0084D0E-4355-47B6-9BB4-DB320ABF4565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15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391164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软件与算法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模型部署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466E3FE-AD85-4C63-8539-C794BE4011F8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520F736-A219-4716-B28F-A11522FA5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C69DB3E-0860-46E6-A595-7FE81260291C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993EB33-F12E-41EA-AFA4-372EBDFB91A7}"/>
              </a:ext>
            </a:extLst>
          </p:cNvPr>
          <p:cNvSpPr/>
          <p:nvPr/>
        </p:nvSpPr>
        <p:spPr>
          <a:xfrm>
            <a:off x="1343472" y="1196400"/>
            <a:ext cx="4752528" cy="65684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TensorFlow Lite 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轻量化部署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50B9226-548D-4657-B571-A19D0A711479}"/>
              </a:ext>
            </a:extLst>
          </p:cNvPr>
          <p:cNvSpPr/>
          <p:nvPr/>
        </p:nvSpPr>
        <p:spPr>
          <a:xfrm>
            <a:off x="3094571" y="5561407"/>
            <a:ext cx="6060824" cy="5533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优点：模型小，计算消耗内存少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54D3D40-14A3-4856-97AE-72354C27A0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404" y="2502641"/>
            <a:ext cx="4375847" cy="2096462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E258B71E-6514-4C6E-AE11-026DA830819C}"/>
              </a:ext>
            </a:extLst>
          </p:cNvPr>
          <p:cNvSpPr txBox="1"/>
          <p:nvPr/>
        </p:nvSpPr>
        <p:spPr>
          <a:xfrm>
            <a:off x="3064428" y="4973029"/>
            <a:ext cx="1644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智能识别品种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5A7CFE2-7E91-491C-83CE-F3FC874EE1F7}"/>
              </a:ext>
            </a:extLst>
          </p:cNvPr>
          <p:cNvSpPr txBox="1"/>
          <p:nvPr/>
        </p:nvSpPr>
        <p:spPr>
          <a:xfrm>
            <a:off x="8004212" y="4997681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糖度预测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D687555-2490-4AB8-AC0B-332F435E74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16280" y="1144914"/>
            <a:ext cx="1823528" cy="3813278"/>
          </a:xfrm>
          <a:prstGeom prst="rect">
            <a:avLst/>
          </a:prstGeom>
        </p:spPr>
      </p:pic>
      <p:grpSp>
        <p:nvGrpSpPr>
          <p:cNvPr id="22" name="组合 21">
            <a:extLst>
              <a:ext uri="{FF2B5EF4-FFF2-40B4-BE49-F238E27FC236}">
                <a16:creationId xmlns:a16="http://schemas.microsoft.com/office/drawing/2014/main" id="{22EBCAF9-6426-4D02-94B6-0F73272E3BB5}"/>
              </a:ext>
            </a:extLst>
          </p:cNvPr>
          <p:cNvGrpSpPr/>
          <p:nvPr/>
        </p:nvGrpSpPr>
        <p:grpSpPr>
          <a:xfrm>
            <a:off x="6744072" y="1138537"/>
            <a:ext cx="1851957" cy="3834491"/>
            <a:chOff x="8529057" y="2114311"/>
            <a:chExt cx="1444994" cy="3021706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71C79B46-8325-49E0-8DCB-F4406D966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529057" y="2114311"/>
              <a:ext cx="1444994" cy="3021706"/>
            </a:xfrm>
            <a:prstGeom prst="rect">
              <a:avLst/>
            </a:prstGeom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60B71F84-C548-4515-9373-B3A8B48CB2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233"/>
            <a:stretch/>
          </p:blipFill>
          <p:spPr>
            <a:xfrm>
              <a:off x="8613218" y="2418952"/>
              <a:ext cx="1299206" cy="2389173"/>
            </a:xfrm>
            <a:prstGeom prst="rect">
              <a:avLst/>
            </a:prstGeom>
          </p:spPr>
        </p:pic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8CC70BA-8A4C-45E0-9947-31062457DD7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2"/>
          <a:stretch/>
        </p:blipFill>
        <p:spPr>
          <a:xfrm>
            <a:off x="8703893" y="1528195"/>
            <a:ext cx="1640578" cy="302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06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16</a:t>
            </a:fld>
            <a:endParaRPr lang="zh-CN" altLang="zh-CN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3F9C072-2D2A-4F3C-9866-14E22C6D564B}"/>
              </a:ext>
            </a:extLst>
          </p:cNvPr>
          <p:cNvSpPr txBox="1"/>
          <p:nvPr/>
        </p:nvSpPr>
        <p:spPr>
          <a:xfrm>
            <a:off x="5375923" y="1923301"/>
            <a:ext cx="2544286" cy="707886"/>
          </a:xfrm>
          <a:prstGeom prst="rect">
            <a:avLst/>
          </a:prstGeom>
          <a:noFill/>
        </p:spPr>
        <p:txBody>
          <a:bodyPr vert="horz" wrap="none" rtlCol="0" anchor="ctr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作品总结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645036D-ECFD-4641-9655-866D6AC136E3}"/>
              </a:ext>
            </a:extLst>
          </p:cNvPr>
          <p:cNvGrpSpPr/>
          <p:nvPr/>
        </p:nvGrpSpPr>
        <p:grpSpPr>
          <a:xfrm>
            <a:off x="1598664" y="2131526"/>
            <a:ext cx="2498670" cy="2136057"/>
            <a:chOff x="1598664" y="2131526"/>
            <a:chExt cx="2498670" cy="2136057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9B340DB1-0754-4A8F-A926-425AE5A16D8B}"/>
                </a:ext>
              </a:extLst>
            </p:cNvPr>
            <p:cNvGrpSpPr/>
            <p:nvPr/>
          </p:nvGrpSpPr>
          <p:grpSpPr>
            <a:xfrm>
              <a:off x="1598664" y="2369365"/>
              <a:ext cx="2498670" cy="1862048"/>
              <a:chOff x="2757770" y="2361497"/>
              <a:chExt cx="2498670" cy="1862048"/>
            </a:xfrm>
          </p:grpSpPr>
          <p:sp>
            <p:nvSpPr>
              <p:cNvPr id="36" name="TextBox 59">
                <a:extLst>
                  <a:ext uri="{FF2B5EF4-FFF2-40B4-BE49-F238E27FC236}">
                    <a16:creationId xmlns:a16="http://schemas.microsoft.com/office/drawing/2014/main" id="{AA0D0C74-0606-4F0D-AE4B-4DBD6B3DC1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flipH="1">
                <a:off x="3115977" y="2361497"/>
                <a:ext cx="1782258" cy="18620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algn="ctr" defTabSz="685800">
                  <a:defRPr/>
                </a:pPr>
                <a:r>
                  <a:rPr lang="en-US" altLang="zh-CN" sz="11500" kern="0" dirty="0">
                    <a:solidFill>
                      <a:srgbClr val="164C8A"/>
                    </a:solidFill>
                    <a:latin typeface="Impact" panose="020B0806030902050204" pitchFamily="34" charset="0"/>
                    <a:ea typeface="微软雅黑" pitchFamily="34" charset="-122"/>
                  </a:rPr>
                  <a:t>04</a:t>
                </a:r>
                <a:endParaRPr lang="en-US" altLang="ko-KR" sz="8800" kern="0" dirty="0">
                  <a:solidFill>
                    <a:srgbClr val="164C8A"/>
                  </a:solidFill>
                  <a:latin typeface="Impact" panose="020B080603090205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A668A4D5-9EC6-4EEE-AAE2-BC57B46C2BCD}"/>
                  </a:ext>
                </a:extLst>
              </p:cNvPr>
              <p:cNvSpPr/>
              <p:nvPr/>
            </p:nvSpPr>
            <p:spPr>
              <a:xfrm>
                <a:off x="2787950" y="3646240"/>
                <a:ext cx="2468490" cy="3276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alpha val="9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1F3A382D-9B26-4B7E-B5CB-82A7027CB13E}"/>
                  </a:ext>
                </a:extLst>
              </p:cNvPr>
              <p:cNvSpPr/>
              <p:nvPr/>
            </p:nvSpPr>
            <p:spPr>
              <a:xfrm>
                <a:off x="2757770" y="3801706"/>
                <a:ext cx="2498670" cy="387863"/>
              </a:xfrm>
              <a:prstGeom prst="rect">
                <a:avLst/>
              </a:prstGeom>
              <a:solidFill>
                <a:srgbClr val="F9F9F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C24804B6-FB1D-4EC3-8EEE-23179CA41177}"/>
                </a:ext>
              </a:extLst>
            </p:cNvPr>
            <p:cNvSpPr/>
            <p:nvPr/>
          </p:nvSpPr>
          <p:spPr>
            <a:xfrm>
              <a:off x="1894011" y="2131526"/>
              <a:ext cx="1954610" cy="1113172"/>
            </a:xfrm>
            <a:custGeom>
              <a:avLst/>
              <a:gdLst>
                <a:gd name="connsiteX0" fmla="*/ 0 w 1845118"/>
                <a:gd name="connsiteY0" fmla="*/ 0 h 1113172"/>
                <a:gd name="connsiteX1" fmla="*/ 1845118 w 1845118"/>
                <a:gd name="connsiteY1" fmla="*/ 0 h 1113172"/>
                <a:gd name="connsiteX2" fmla="*/ 1845118 w 1845118"/>
                <a:gd name="connsiteY2" fmla="*/ 1113172 h 1113172"/>
                <a:gd name="connsiteX3" fmla="*/ 1054278 w 1845118"/>
                <a:gd name="connsiteY3" fmla="*/ 1113172 h 1113172"/>
                <a:gd name="connsiteX4" fmla="*/ 1054278 w 1845118"/>
                <a:gd name="connsiteY4" fmla="*/ 539460 h 1113172"/>
                <a:gd name="connsiteX5" fmla="*/ 0 w 1845118"/>
                <a:gd name="connsiteY5" fmla="*/ 539460 h 1113172"/>
                <a:gd name="connsiteX0" fmla="*/ 1054278 w 1845118"/>
                <a:gd name="connsiteY0" fmla="*/ 539460 h 1113172"/>
                <a:gd name="connsiteX1" fmla="*/ 0 w 1845118"/>
                <a:gd name="connsiteY1" fmla="*/ 539460 h 1113172"/>
                <a:gd name="connsiteX2" fmla="*/ 0 w 1845118"/>
                <a:gd name="connsiteY2" fmla="*/ 0 h 1113172"/>
                <a:gd name="connsiteX3" fmla="*/ 1845118 w 1845118"/>
                <a:gd name="connsiteY3" fmla="*/ 0 h 1113172"/>
                <a:gd name="connsiteX4" fmla="*/ 1845118 w 1845118"/>
                <a:gd name="connsiteY4" fmla="*/ 1113172 h 1113172"/>
                <a:gd name="connsiteX5" fmla="*/ 1054278 w 1845118"/>
                <a:gd name="connsiteY5" fmla="*/ 1113172 h 1113172"/>
                <a:gd name="connsiteX6" fmla="*/ 1145718 w 1845118"/>
                <a:gd name="connsiteY6" fmla="*/ 630900 h 1113172"/>
                <a:gd name="connsiteX0" fmla="*/ 1054278 w 1845118"/>
                <a:gd name="connsiteY0" fmla="*/ 539460 h 1113172"/>
                <a:gd name="connsiteX1" fmla="*/ 0 w 1845118"/>
                <a:gd name="connsiteY1" fmla="*/ 539460 h 1113172"/>
                <a:gd name="connsiteX2" fmla="*/ 0 w 1845118"/>
                <a:gd name="connsiteY2" fmla="*/ 0 h 1113172"/>
                <a:gd name="connsiteX3" fmla="*/ 1845118 w 1845118"/>
                <a:gd name="connsiteY3" fmla="*/ 0 h 1113172"/>
                <a:gd name="connsiteX4" fmla="*/ 1845118 w 1845118"/>
                <a:gd name="connsiteY4" fmla="*/ 1113172 h 1113172"/>
                <a:gd name="connsiteX5" fmla="*/ 1054278 w 1845118"/>
                <a:gd name="connsiteY5" fmla="*/ 1113172 h 1113172"/>
                <a:gd name="connsiteX0" fmla="*/ 0 w 1845118"/>
                <a:gd name="connsiteY0" fmla="*/ 539460 h 1113172"/>
                <a:gd name="connsiteX1" fmla="*/ 0 w 1845118"/>
                <a:gd name="connsiteY1" fmla="*/ 0 h 1113172"/>
                <a:gd name="connsiteX2" fmla="*/ 1845118 w 1845118"/>
                <a:gd name="connsiteY2" fmla="*/ 0 h 1113172"/>
                <a:gd name="connsiteX3" fmla="*/ 1845118 w 1845118"/>
                <a:gd name="connsiteY3" fmla="*/ 1113172 h 1113172"/>
                <a:gd name="connsiteX4" fmla="*/ 1054278 w 1845118"/>
                <a:gd name="connsiteY4" fmla="*/ 1113172 h 1113172"/>
                <a:gd name="connsiteX0" fmla="*/ 0 w 1845118"/>
                <a:gd name="connsiteY0" fmla="*/ 539460 h 1113172"/>
                <a:gd name="connsiteX1" fmla="*/ 0 w 1845118"/>
                <a:gd name="connsiteY1" fmla="*/ 0 h 1113172"/>
                <a:gd name="connsiteX2" fmla="*/ 1845118 w 1845118"/>
                <a:gd name="connsiteY2" fmla="*/ 0 h 1113172"/>
                <a:gd name="connsiteX3" fmla="*/ 1845118 w 1845118"/>
                <a:gd name="connsiteY3" fmla="*/ 1113172 h 111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5118" h="1113172">
                  <a:moveTo>
                    <a:pt x="0" y="539460"/>
                  </a:moveTo>
                  <a:lnTo>
                    <a:pt x="0" y="0"/>
                  </a:lnTo>
                  <a:lnTo>
                    <a:pt x="1845118" y="0"/>
                  </a:lnTo>
                  <a:lnTo>
                    <a:pt x="1845118" y="1113172"/>
                  </a:lnTo>
                </a:path>
              </a:pathLst>
            </a:custGeom>
            <a:noFill/>
            <a:ln w="317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0" name="任意多边形 36">
              <a:extLst>
                <a:ext uri="{FF2B5EF4-FFF2-40B4-BE49-F238E27FC236}">
                  <a16:creationId xmlns:a16="http://schemas.microsoft.com/office/drawing/2014/main" id="{C695C8F7-83DA-4561-ABB8-9962C68381F8}"/>
                </a:ext>
              </a:extLst>
            </p:cNvPr>
            <p:cNvSpPr/>
            <p:nvPr/>
          </p:nvSpPr>
          <p:spPr>
            <a:xfrm>
              <a:off x="1598664" y="2439705"/>
              <a:ext cx="2498670" cy="1827878"/>
            </a:xfrm>
            <a:custGeom>
              <a:avLst/>
              <a:gdLst>
                <a:gd name="connsiteX0" fmla="*/ 0 w 2362498"/>
                <a:gd name="connsiteY0" fmla="*/ 0 h 1827878"/>
                <a:gd name="connsiteX1" fmla="*/ 618105 w 2362498"/>
                <a:gd name="connsiteY1" fmla="*/ 0 h 1827878"/>
                <a:gd name="connsiteX2" fmla="*/ 618105 w 2362498"/>
                <a:gd name="connsiteY2" fmla="*/ 1612423 h 1827878"/>
                <a:gd name="connsiteX3" fmla="*/ 2362498 w 2362498"/>
                <a:gd name="connsiteY3" fmla="*/ 1612423 h 1827878"/>
                <a:gd name="connsiteX4" fmla="*/ 2362498 w 2362498"/>
                <a:gd name="connsiteY4" fmla="*/ 1827878 h 1827878"/>
                <a:gd name="connsiteX5" fmla="*/ 839514 w 2362498"/>
                <a:gd name="connsiteY5" fmla="*/ 1827878 h 1827878"/>
                <a:gd name="connsiteX6" fmla="*/ 433218 w 2362498"/>
                <a:gd name="connsiteY6" fmla="*/ 1827878 h 1827878"/>
                <a:gd name="connsiteX7" fmla="*/ 433218 w 2362498"/>
                <a:gd name="connsiteY7" fmla="*/ 1826314 h 1827878"/>
                <a:gd name="connsiteX8" fmla="*/ 0 w 2362498"/>
                <a:gd name="connsiteY8" fmla="*/ 1826314 h 1827878"/>
                <a:gd name="connsiteX0" fmla="*/ 618105 w 2362498"/>
                <a:gd name="connsiteY0" fmla="*/ 1612423 h 1827878"/>
                <a:gd name="connsiteX1" fmla="*/ 2362498 w 2362498"/>
                <a:gd name="connsiteY1" fmla="*/ 1612423 h 1827878"/>
                <a:gd name="connsiteX2" fmla="*/ 2362498 w 2362498"/>
                <a:gd name="connsiteY2" fmla="*/ 1827878 h 1827878"/>
                <a:gd name="connsiteX3" fmla="*/ 839514 w 2362498"/>
                <a:gd name="connsiteY3" fmla="*/ 1827878 h 1827878"/>
                <a:gd name="connsiteX4" fmla="*/ 433218 w 2362498"/>
                <a:gd name="connsiteY4" fmla="*/ 1827878 h 1827878"/>
                <a:gd name="connsiteX5" fmla="*/ 433218 w 2362498"/>
                <a:gd name="connsiteY5" fmla="*/ 1826314 h 1827878"/>
                <a:gd name="connsiteX6" fmla="*/ 0 w 2362498"/>
                <a:gd name="connsiteY6" fmla="*/ 1826314 h 1827878"/>
                <a:gd name="connsiteX7" fmla="*/ 0 w 2362498"/>
                <a:gd name="connsiteY7" fmla="*/ 0 h 1827878"/>
                <a:gd name="connsiteX8" fmla="*/ 618105 w 2362498"/>
                <a:gd name="connsiteY8" fmla="*/ 0 h 1827878"/>
                <a:gd name="connsiteX9" fmla="*/ 709545 w 2362498"/>
                <a:gd name="connsiteY9" fmla="*/ 1703863 h 1827878"/>
                <a:gd name="connsiteX0" fmla="*/ 618105 w 2362498"/>
                <a:gd name="connsiteY0" fmla="*/ 1612423 h 1827878"/>
                <a:gd name="connsiteX1" fmla="*/ 2362498 w 2362498"/>
                <a:gd name="connsiteY1" fmla="*/ 1612423 h 1827878"/>
                <a:gd name="connsiteX2" fmla="*/ 2362498 w 2362498"/>
                <a:gd name="connsiteY2" fmla="*/ 1827878 h 1827878"/>
                <a:gd name="connsiteX3" fmla="*/ 839514 w 2362498"/>
                <a:gd name="connsiteY3" fmla="*/ 1827878 h 1827878"/>
                <a:gd name="connsiteX4" fmla="*/ 433218 w 2362498"/>
                <a:gd name="connsiteY4" fmla="*/ 1827878 h 1827878"/>
                <a:gd name="connsiteX5" fmla="*/ 433218 w 2362498"/>
                <a:gd name="connsiteY5" fmla="*/ 1826314 h 1827878"/>
                <a:gd name="connsiteX6" fmla="*/ 0 w 2362498"/>
                <a:gd name="connsiteY6" fmla="*/ 1826314 h 1827878"/>
                <a:gd name="connsiteX7" fmla="*/ 0 w 2362498"/>
                <a:gd name="connsiteY7" fmla="*/ 0 h 1827878"/>
                <a:gd name="connsiteX8" fmla="*/ 618105 w 2362498"/>
                <a:gd name="connsiteY8" fmla="*/ 0 h 1827878"/>
                <a:gd name="connsiteX0" fmla="*/ 2362498 w 2362498"/>
                <a:gd name="connsiteY0" fmla="*/ 1612423 h 1827878"/>
                <a:gd name="connsiteX1" fmla="*/ 2362498 w 2362498"/>
                <a:gd name="connsiteY1" fmla="*/ 1827878 h 1827878"/>
                <a:gd name="connsiteX2" fmla="*/ 839514 w 2362498"/>
                <a:gd name="connsiteY2" fmla="*/ 1827878 h 1827878"/>
                <a:gd name="connsiteX3" fmla="*/ 433218 w 2362498"/>
                <a:gd name="connsiteY3" fmla="*/ 1827878 h 1827878"/>
                <a:gd name="connsiteX4" fmla="*/ 433218 w 2362498"/>
                <a:gd name="connsiteY4" fmla="*/ 1826314 h 1827878"/>
                <a:gd name="connsiteX5" fmla="*/ 0 w 2362498"/>
                <a:gd name="connsiteY5" fmla="*/ 1826314 h 1827878"/>
                <a:gd name="connsiteX6" fmla="*/ 0 w 2362498"/>
                <a:gd name="connsiteY6" fmla="*/ 0 h 1827878"/>
                <a:gd name="connsiteX7" fmla="*/ 618105 w 2362498"/>
                <a:gd name="connsiteY7" fmla="*/ 0 h 1827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2498" h="1827878">
                  <a:moveTo>
                    <a:pt x="2362498" y="1612423"/>
                  </a:moveTo>
                  <a:lnTo>
                    <a:pt x="2362498" y="1827878"/>
                  </a:lnTo>
                  <a:lnTo>
                    <a:pt x="839514" y="1827878"/>
                  </a:lnTo>
                  <a:lnTo>
                    <a:pt x="433218" y="1827878"/>
                  </a:lnTo>
                  <a:lnTo>
                    <a:pt x="433218" y="1826314"/>
                  </a:lnTo>
                  <a:lnTo>
                    <a:pt x="0" y="1826314"/>
                  </a:lnTo>
                  <a:lnTo>
                    <a:pt x="0" y="0"/>
                  </a:lnTo>
                  <a:lnTo>
                    <a:pt x="618105" y="0"/>
                  </a:lnTo>
                </a:path>
              </a:pathLst>
            </a:custGeom>
            <a:noFill/>
            <a:ln w="317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作品总结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375F14A-D462-4097-9E8C-91381E52CD10}"/>
              </a:ext>
            </a:extLst>
          </p:cNvPr>
          <p:cNvSpPr txBox="1"/>
          <p:nvPr/>
        </p:nvSpPr>
        <p:spPr>
          <a:xfrm>
            <a:off x="5533966" y="3224983"/>
            <a:ext cx="222819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优势分析</a:t>
            </a:r>
            <a:endParaRPr lang="en-US" altLang="zh-CN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未来规划</a:t>
            </a:r>
            <a:endParaRPr lang="en-US" altLang="zh-CN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6A79C33-60F2-4C27-993D-5ED455F1D04C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5F9683D-1C13-470B-8009-021439F6F8CF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4C36D2A-33F1-492A-81BC-DAD9965C3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C2B05D4-ABB2-45DE-BAA9-3E090DAD0764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542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17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350128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作品总结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优势分析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6A79C33-60F2-4C27-993D-5ED455F1D04C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5F9683D-1C13-470B-8009-021439F6F8CF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4C36D2A-33F1-492A-81BC-DAD9965C3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C2B05D4-ABB2-45DE-BAA9-3E090DAD0764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39CF205E-B213-475C-B9B9-95F26DFACA12}"/>
              </a:ext>
            </a:extLst>
          </p:cNvPr>
          <p:cNvSpPr/>
          <p:nvPr/>
        </p:nvSpPr>
        <p:spPr>
          <a:xfrm>
            <a:off x="1970164" y="1362936"/>
            <a:ext cx="8242100" cy="59770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自主设计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并实现的光、电、软、算综合系统。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A750979A-FAB6-4630-BF0A-D259A4ED0442}"/>
              </a:ext>
            </a:extLst>
          </p:cNvPr>
          <p:cNvSpPr/>
          <p:nvPr/>
        </p:nvSpPr>
        <p:spPr>
          <a:xfrm>
            <a:off x="1970164" y="3240302"/>
            <a:ext cx="8242100" cy="59770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无需外部供电，没有机械部件，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携带稳定性好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9E6A2AA3-773F-416D-B983-53FEAAAFD119}"/>
              </a:ext>
            </a:extLst>
          </p:cNvPr>
          <p:cNvSpPr/>
          <p:nvPr/>
        </p:nvSpPr>
        <p:spPr>
          <a:xfrm>
            <a:off x="1970164" y="2278883"/>
            <a:ext cx="8242100" cy="59770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采用近红外宽光谱测量能得到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较高准确性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64A07817-3DC8-4C17-AC18-71C9DE0CF755}"/>
              </a:ext>
            </a:extLst>
          </p:cNvPr>
          <p:cNvSpPr/>
          <p:nvPr/>
        </p:nvSpPr>
        <p:spPr>
          <a:xfrm>
            <a:off x="1970164" y="4189889"/>
            <a:ext cx="8242100" cy="597705"/>
          </a:xfrm>
          <a:prstGeom prst="roundRect">
            <a:avLst/>
          </a:prstGeom>
          <a:solidFill>
            <a:srgbClr val="CC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兼顾不同手机，不必考虑手机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CMOS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差异，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通用性高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C207C3-CAE0-40B9-A27C-DB6F0656A7C3}"/>
              </a:ext>
            </a:extLst>
          </p:cNvPr>
          <p:cNvSpPr/>
          <p:nvPr/>
        </p:nvSpPr>
        <p:spPr>
          <a:xfrm>
            <a:off x="1974950" y="5146807"/>
            <a:ext cx="8242100" cy="597705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使用国产深度学习框架，适配鸿蒙系统，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国产化程度高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670829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2" grpId="0" animBg="1"/>
      <p:bldP spid="23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18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350128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作品总结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未来规划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6A79C33-60F2-4C27-993D-5ED455F1D04C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5F9683D-1C13-470B-8009-021439F6F8CF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4C36D2A-33F1-492A-81BC-DAD9965C3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C2B05D4-ABB2-45DE-BAA9-3E090DAD0764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A1F80A5D-DDF8-4D02-84DE-8DBF1E42AFBC}"/>
              </a:ext>
            </a:extLst>
          </p:cNvPr>
          <p:cNvGrpSpPr/>
          <p:nvPr/>
        </p:nvGrpSpPr>
        <p:grpSpPr>
          <a:xfrm>
            <a:off x="1991544" y="1483755"/>
            <a:ext cx="3543302" cy="3890489"/>
            <a:chOff x="1991544" y="1483755"/>
            <a:chExt cx="3543302" cy="3890489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9051A653-C290-4225-BFB2-29AC77266154}"/>
                </a:ext>
              </a:extLst>
            </p:cNvPr>
            <p:cNvGrpSpPr/>
            <p:nvPr/>
          </p:nvGrpSpPr>
          <p:grpSpPr>
            <a:xfrm>
              <a:off x="1991544" y="1483755"/>
              <a:ext cx="3543302" cy="3890489"/>
              <a:chOff x="1598664" y="2131526"/>
              <a:chExt cx="2498670" cy="2310035"/>
            </a:xfrm>
          </p:grpSpPr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3E26ED42-2E9E-46C2-8E61-393A33ED63FC}"/>
                  </a:ext>
                </a:extLst>
              </p:cNvPr>
              <p:cNvSpPr/>
              <p:nvPr/>
            </p:nvSpPr>
            <p:spPr>
              <a:xfrm>
                <a:off x="1622554" y="4113881"/>
                <a:ext cx="2468490" cy="3276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alpha val="9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任意多边形 38">
                <a:extLst>
                  <a:ext uri="{FF2B5EF4-FFF2-40B4-BE49-F238E27FC236}">
                    <a16:creationId xmlns:a16="http://schemas.microsoft.com/office/drawing/2014/main" id="{9C1FA3F0-5D66-4787-8AB0-D98456110F76}"/>
                  </a:ext>
                </a:extLst>
              </p:cNvPr>
              <p:cNvSpPr/>
              <p:nvPr/>
            </p:nvSpPr>
            <p:spPr>
              <a:xfrm>
                <a:off x="1894011" y="2131526"/>
                <a:ext cx="1954610" cy="1113172"/>
              </a:xfrm>
              <a:custGeom>
                <a:avLst/>
                <a:gdLst>
                  <a:gd name="connsiteX0" fmla="*/ 0 w 1845118"/>
                  <a:gd name="connsiteY0" fmla="*/ 0 h 1113172"/>
                  <a:gd name="connsiteX1" fmla="*/ 1845118 w 1845118"/>
                  <a:gd name="connsiteY1" fmla="*/ 0 h 1113172"/>
                  <a:gd name="connsiteX2" fmla="*/ 1845118 w 1845118"/>
                  <a:gd name="connsiteY2" fmla="*/ 1113172 h 1113172"/>
                  <a:gd name="connsiteX3" fmla="*/ 1054278 w 1845118"/>
                  <a:gd name="connsiteY3" fmla="*/ 1113172 h 1113172"/>
                  <a:gd name="connsiteX4" fmla="*/ 1054278 w 1845118"/>
                  <a:gd name="connsiteY4" fmla="*/ 539460 h 1113172"/>
                  <a:gd name="connsiteX5" fmla="*/ 0 w 1845118"/>
                  <a:gd name="connsiteY5" fmla="*/ 539460 h 1113172"/>
                  <a:gd name="connsiteX0" fmla="*/ 1054278 w 1845118"/>
                  <a:gd name="connsiteY0" fmla="*/ 539460 h 1113172"/>
                  <a:gd name="connsiteX1" fmla="*/ 0 w 1845118"/>
                  <a:gd name="connsiteY1" fmla="*/ 539460 h 1113172"/>
                  <a:gd name="connsiteX2" fmla="*/ 0 w 1845118"/>
                  <a:gd name="connsiteY2" fmla="*/ 0 h 1113172"/>
                  <a:gd name="connsiteX3" fmla="*/ 1845118 w 1845118"/>
                  <a:gd name="connsiteY3" fmla="*/ 0 h 1113172"/>
                  <a:gd name="connsiteX4" fmla="*/ 1845118 w 1845118"/>
                  <a:gd name="connsiteY4" fmla="*/ 1113172 h 1113172"/>
                  <a:gd name="connsiteX5" fmla="*/ 1054278 w 1845118"/>
                  <a:gd name="connsiteY5" fmla="*/ 1113172 h 1113172"/>
                  <a:gd name="connsiteX6" fmla="*/ 1145718 w 1845118"/>
                  <a:gd name="connsiteY6" fmla="*/ 630900 h 1113172"/>
                  <a:gd name="connsiteX0" fmla="*/ 1054278 w 1845118"/>
                  <a:gd name="connsiteY0" fmla="*/ 539460 h 1113172"/>
                  <a:gd name="connsiteX1" fmla="*/ 0 w 1845118"/>
                  <a:gd name="connsiteY1" fmla="*/ 539460 h 1113172"/>
                  <a:gd name="connsiteX2" fmla="*/ 0 w 1845118"/>
                  <a:gd name="connsiteY2" fmla="*/ 0 h 1113172"/>
                  <a:gd name="connsiteX3" fmla="*/ 1845118 w 1845118"/>
                  <a:gd name="connsiteY3" fmla="*/ 0 h 1113172"/>
                  <a:gd name="connsiteX4" fmla="*/ 1845118 w 1845118"/>
                  <a:gd name="connsiteY4" fmla="*/ 1113172 h 1113172"/>
                  <a:gd name="connsiteX5" fmla="*/ 1054278 w 1845118"/>
                  <a:gd name="connsiteY5" fmla="*/ 1113172 h 1113172"/>
                  <a:gd name="connsiteX0" fmla="*/ 0 w 1845118"/>
                  <a:gd name="connsiteY0" fmla="*/ 539460 h 1113172"/>
                  <a:gd name="connsiteX1" fmla="*/ 0 w 1845118"/>
                  <a:gd name="connsiteY1" fmla="*/ 0 h 1113172"/>
                  <a:gd name="connsiteX2" fmla="*/ 1845118 w 1845118"/>
                  <a:gd name="connsiteY2" fmla="*/ 0 h 1113172"/>
                  <a:gd name="connsiteX3" fmla="*/ 1845118 w 1845118"/>
                  <a:gd name="connsiteY3" fmla="*/ 1113172 h 1113172"/>
                  <a:gd name="connsiteX4" fmla="*/ 1054278 w 1845118"/>
                  <a:gd name="connsiteY4" fmla="*/ 1113172 h 1113172"/>
                  <a:gd name="connsiteX0" fmla="*/ 0 w 1845118"/>
                  <a:gd name="connsiteY0" fmla="*/ 539460 h 1113172"/>
                  <a:gd name="connsiteX1" fmla="*/ 0 w 1845118"/>
                  <a:gd name="connsiteY1" fmla="*/ 0 h 1113172"/>
                  <a:gd name="connsiteX2" fmla="*/ 1845118 w 1845118"/>
                  <a:gd name="connsiteY2" fmla="*/ 0 h 1113172"/>
                  <a:gd name="connsiteX3" fmla="*/ 1845118 w 1845118"/>
                  <a:gd name="connsiteY3" fmla="*/ 1113172 h 1113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5118" h="1113172">
                    <a:moveTo>
                      <a:pt x="0" y="539460"/>
                    </a:moveTo>
                    <a:lnTo>
                      <a:pt x="0" y="0"/>
                    </a:lnTo>
                    <a:lnTo>
                      <a:pt x="1845118" y="0"/>
                    </a:lnTo>
                    <a:lnTo>
                      <a:pt x="1845118" y="1113172"/>
                    </a:lnTo>
                  </a:path>
                </a:pathLst>
              </a:custGeom>
              <a:noFill/>
              <a:ln w="317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任意多边形 36">
                <a:extLst>
                  <a:ext uri="{FF2B5EF4-FFF2-40B4-BE49-F238E27FC236}">
                    <a16:creationId xmlns:a16="http://schemas.microsoft.com/office/drawing/2014/main" id="{326ED4E2-129D-4B79-BFF8-1A9CA407B83E}"/>
                  </a:ext>
                </a:extLst>
              </p:cNvPr>
              <p:cNvSpPr/>
              <p:nvPr/>
            </p:nvSpPr>
            <p:spPr>
              <a:xfrm>
                <a:off x="1598664" y="2439705"/>
                <a:ext cx="2498670" cy="1827878"/>
              </a:xfrm>
              <a:custGeom>
                <a:avLst/>
                <a:gdLst>
                  <a:gd name="connsiteX0" fmla="*/ 0 w 2362498"/>
                  <a:gd name="connsiteY0" fmla="*/ 0 h 1827878"/>
                  <a:gd name="connsiteX1" fmla="*/ 618105 w 2362498"/>
                  <a:gd name="connsiteY1" fmla="*/ 0 h 1827878"/>
                  <a:gd name="connsiteX2" fmla="*/ 618105 w 2362498"/>
                  <a:gd name="connsiteY2" fmla="*/ 1612423 h 1827878"/>
                  <a:gd name="connsiteX3" fmla="*/ 2362498 w 2362498"/>
                  <a:gd name="connsiteY3" fmla="*/ 1612423 h 1827878"/>
                  <a:gd name="connsiteX4" fmla="*/ 2362498 w 2362498"/>
                  <a:gd name="connsiteY4" fmla="*/ 1827878 h 1827878"/>
                  <a:gd name="connsiteX5" fmla="*/ 839514 w 2362498"/>
                  <a:gd name="connsiteY5" fmla="*/ 1827878 h 1827878"/>
                  <a:gd name="connsiteX6" fmla="*/ 433218 w 2362498"/>
                  <a:gd name="connsiteY6" fmla="*/ 1827878 h 1827878"/>
                  <a:gd name="connsiteX7" fmla="*/ 433218 w 2362498"/>
                  <a:gd name="connsiteY7" fmla="*/ 1826314 h 1827878"/>
                  <a:gd name="connsiteX8" fmla="*/ 0 w 2362498"/>
                  <a:gd name="connsiteY8" fmla="*/ 1826314 h 1827878"/>
                  <a:gd name="connsiteX0" fmla="*/ 618105 w 2362498"/>
                  <a:gd name="connsiteY0" fmla="*/ 1612423 h 1827878"/>
                  <a:gd name="connsiteX1" fmla="*/ 2362498 w 2362498"/>
                  <a:gd name="connsiteY1" fmla="*/ 1612423 h 1827878"/>
                  <a:gd name="connsiteX2" fmla="*/ 2362498 w 2362498"/>
                  <a:gd name="connsiteY2" fmla="*/ 1827878 h 1827878"/>
                  <a:gd name="connsiteX3" fmla="*/ 839514 w 2362498"/>
                  <a:gd name="connsiteY3" fmla="*/ 1827878 h 1827878"/>
                  <a:gd name="connsiteX4" fmla="*/ 433218 w 2362498"/>
                  <a:gd name="connsiteY4" fmla="*/ 1827878 h 1827878"/>
                  <a:gd name="connsiteX5" fmla="*/ 433218 w 2362498"/>
                  <a:gd name="connsiteY5" fmla="*/ 1826314 h 1827878"/>
                  <a:gd name="connsiteX6" fmla="*/ 0 w 2362498"/>
                  <a:gd name="connsiteY6" fmla="*/ 1826314 h 1827878"/>
                  <a:gd name="connsiteX7" fmla="*/ 0 w 2362498"/>
                  <a:gd name="connsiteY7" fmla="*/ 0 h 1827878"/>
                  <a:gd name="connsiteX8" fmla="*/ 618105 w 2362498"/>
                  <a:gd name="connsiteY8" fmla="*/ 0 h 1827878"/>
                  <a:gd name="connsiteX9" fmla="*/ 709545 w 2362498"/>
                  <a:gd name="connsiteY9" fmla="*/ 1703863 h 1827878"/>
                  <a:gd name="connsiteX0" fmla="*/ 618105 w 2362498"/>
                  <a:gd name="connsiteY0" fmla="*/ 1612423 h 1827878"/>
                  <a:gd name="connsiteX1" fmla="*/ 2362498 w 2362498"/>
                  <a:gd name="connsiteY1" fmla="*/ 1612423 h 1827878"/>
                  <a:gd name="connsiteX2" fmla="*/ 2362498 w 2362498"/>
                  <a:gd name="connsiteY2" fmla="*/ 1827878 h 1827878"/>
                  <a:gd name="connsiteX3" fmla="*/ 839514 w 2362498"/>
                  <a:gd name="connsiteY3" fmla="*/ 1827878 h 1827878"/>
                  <a:gd name="connsiteX4" fmla="*/ 433218 w 2362498"/>
                  <a:gd name="connsiteY4" fmla="*/ 1827878 h 1827878"/>
                  <a:gd name="connsiteX5" fmla="*/ 433218 w 2362498"/>
                  <a:gd name="connsiteY5" fmla="*/ 1826314 h 1827878"/>
                  <a:gd name="connsiteX6" fmla="*/ 0 w 2362498"/>
                  <a:gd name="connsiteY6" fmla="*/ 1826314 h 1827878"/>
                  <a:gd name="connsiteX7" fmla="*/ 0 w 2362498"/>
                  <a:gd name="connsiteY7" fmla="*/ 0 h 1827878"/>
                  <a:gd name="connsiteX8" fmla="*/ 618105 w 2362498"/>
                  <a:gd name="connsiteY8" fmla="*/ 0 h 1827878"/>
                  <a:gd name="connsiteX0" fmla="*/ 2362498 w 2362498"/>
                  <a:gd name="connsiteY0" fmla="*/ 1612423 h 1827878"/>
                  <a:gd name="connsiteX1" fmla="*/ 2362498 w 2362498"/>
                  <a:gd name="connsiteY1" fmla="*/ 1827878 h 1827878"/>
                  <a:gd name="connsiteX2" fmla="*/ 839514 w 2362498"/>
                  <a:gd name="connsiteY2" fmla="*/ 1827878 h 1827878"/>
                  <a:gd name="connsiteX3" fmla="*/ 433218 w 2362498"/>
                  <a:gd name="connsiteY3" fmla="*/ 1827878 h 1827878"/>
                  <a:gd name="connsiteX4" fmla="*/ 433218 w 2362498"/>
                  <a:gd name="connsiteY4" fmla="*/ 1826314 h 1827878"/>
                  <a:gd name="connsiteX5" fmla="*/ 0 w 2362498"/>
                  <a:gd name="connsiteY5" fmla="*/ 1826314 h 1827878"/>
                  <a:gd name="connsiteX6" fmla="*/ 0 w 2362498"/>
                  <a:gd name="connsiteY6" fmla="*/ 0 h 1827878"/>
                  <a:gd name="connsiteX7" fmla="*/ 618105 w 2362498"/>
                  <a:gd name="connsiteY7" fmla="*/ 0 h 1827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62498" h="1827878">
                    <a:moveTo>
                      <a:pt x="2362498" y="1612423"/>
                    </a:moveTo>
                    <a:lnTo>
                      <a:pt x="2362498" y="1827878"/>
                    </a:lnTo>
                    <a:lnTo>
                      <a:pt x="839514" y="1827878"/>
                    </a:lnTo>
                    <a:lnTo>
                      <a:pt x="433218" y="1827878"/>
                    </a:lnTo>
                    <a:lnTo>
                      <a:pt x="433218" y="1826314"/>
                    </a:lnTo>
                    <a:lnTo>
                      <a:pt x="0" y="1826314"/>
                    </a:lnTo>
                    <a:lnTo>
                      <a:pt x="0" y="0"/>
                    </a:lnTo>
                    <a:lnTo>
                      <a:pt x="618105" y="0"/>
                    </a:lnTo>
                  </a:path>
                </a:pathLst>
              </a:custGeom>
              <a:noFill/>
              <a:ln w="317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6C8F9CD7-DB11-4739-8673-C5ABA3A20D51}"/>
                </a:ext>
              </a:extLst>
            </p:cNvPr>
            <p:cNvSpPr txBox="1"/>
            <p:nvPr/>
          </p:nvSpPr>
          <p:spPr>
            <a:xfrm>
              <a:off x="2262362" y="2463217"/>
              <a:ext cx="300166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p"/>
              </a:pP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进一步</a:t>
              </a:r>
              <a:r>
                <a:rPr lang="zh-CN" altLang="en-US" sz="2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提高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精度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5F15ADCD-0D97-4D66-9B4D-305EF7071F20}"/>
                </a:ext>
              </a:extLst>
            </p:cNvPr>
            <p:cNvSpPr txBox="1"/>
            <p:nvPr/>
          </p:nvSpPr>
          <p:spPr>
            <a:xfrm>
              <a:off x="2262362" y="3152591"/>
              <a:ext cx="26302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p"/>
              </a:pP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2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美化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软件界面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9FE2A9D9-C07D-491F-9FC9-AB14880297C0}"/>
                </a:ext>
              </a:extLst>
            </p:cNvPr>
            <p:cNvSpPr txBox="1"/>
            <p:nvPr/>
          </p:nvSpPr>
          <p:spPr>
            <a:xfrm>
              <a:off x="2262362" y="3818962"/>
              <a:ext cx="277178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p"/>
              </a:pP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增大训练样本，</a:t>
              </a:r>
              <a:r>
                <a:rPr lang="zh-CN" altLang="en-US" sz="2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扩展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至多种水果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391A340F-F4DC-48F6-A59E-F0857B21147F}"/>
                </a:ext>
              </a:extLst>
            </p:cNvPr>
            <p:cNvSpPr txBox="1"/>
            <p:nvPr/>
          </p:nvSpPr>
          <p:spPr>
            <a:xfrm>
              <a:off x="3073894" y="1542837"/>
              <a:ext cx="15076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accent6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功能性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4DD425AD-E721-42EA-821A-DC10A227CD75}"/>
              </a:ext>
            </a:extLst>
          </p:cNvPr>
          <p:cNvGrpSpPr/>
          <p:nvPr/>
        </p:nvGrpSpPr>
        <p:grpSpPr>
          <a:xfrm>
            <a:off x="6600056" y="1483755"/>
            <a:ext cx="3744416" cy="3827509"/>
            <a:chOff x="6600056" y="1483755"/>
            <a:chExt cx="3543302" cy="3827509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25DF2E8D-6D2F-4580-9A06-E08627280545}"/>
                </a:ext>
              </a:extLst>
            </p:cNvPr>
            <p:cNvGrpSpPr/>
            <p:nvPr/>
          </p:nvGrpSpPr>
          <p:grpSpPr>
            <a:xfrm>
              <a:off x="6600056" y="1483755"/>
              <a:ext cx="3543302" cy="3827509"/>
              <a:chOff x="1598664" y="2131526"/>
              <a:chExt cx="2498670" cy="2310035"/>
            </a:xfrm>
          </p:grpSpPr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B195DBCA-3A9F-4087-AD53-66CC13805667}"/>
                  </a:ext>
                </a:extLst>
              </p:cNvPr>
              <p:cNvSpPr/>
              <p:nvPr/>
            </p:nvSpPr>
            <p:spPr>
              <a:xfrm>
                <a:off x="1622554" y="4113881"/>
                <a:ext cx="2468490" cy="3276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alpha val="9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任意多边形 38">
                <a:extLst>
                  <a:ext uri="{FF2B5EF4-FFF2-40B4-BE49-F238E27FC236}">
                    <a16:creationId xmlns:a16="http://schemas.microsoft.com/office/drawing/2014/main" id="{8D465582-2BFE-474C-BBF0-B5B6DBFD0FC2}"/>
                  </a:ext>
                </a:extLst>
              </p:cNvPr>
              <p:cNvSpPr/>
              <p:nvPr/>
            </p:nvSpPr>
            <p:spPr>
              <a:xfrm>
                <a:off x="1894011" y="2131526"/>
                <a:ext cx="1954610" cy="1113172"/>
              </a:xfrm>
              <a:custGeom>
                <a:avLst/>
                <a:gdLst>
                  <a:gd name="connsiteX0" fmla="*/ 0 w 1845118"/>
                  <a:gd name="connsiteY0" fmla="*/ 0 h 1113172"/>
                  <a:gd name="connsiteX1" fmla="*/ 1845118 w 1845118"/>
                  <a:gd name="connsiteY1" fmla="*/ 0 h 1113172"/>
                  <a:gd name="connsiteX2" fmla="*/ 1845118 w 1845118"/>
                  <a:gd name="connsiteY2" fmla="*/ 1113172 h 1113172"/>
                  <a:gd name="connsiteX3" fmla="*/ 1054278 w 1845118"/>
                  <a:gd name="connsiteY3" fmla="*/ 1113172 h 1113172"/>
                  <a:gd name="connsiteX4" fmla="*/ 1054278 w 1845118"/>
                  <a:gd name="connsiteY4" fmla="*/ 539460 h 1113172"/>
                  <a:gd name="connsiteX5" fmla="*/ 0 w 1845118"/>
                  <a:gd name="connsiteY5" fmla="*/ 539460 h 1113172"/>
                  <a:gd name="connsiteX0" fmla="*/ 1054278 w 1845118"/>
                  <a:gd name="connsiteY0" fmla="*/ 539460 h 1113172"/>
                  <a:gd name="connsiteX1" fmla="*/ 0 w 1845118"/>
                  <a:gd name="connsiteY1" fmla="*/ 539460 h 1113172"/>
                  <a:gd name="connsiteX2" fmla="*/ 0 w 1845118"/>
                  <a:gd name="connsiteY2" fmla="*/ 0 h 1113172"/>
                  <a:gd name="connsiteX3" fmla="*/ 1845118 w 1845118"/>
                  <a:gd name="connsiteY3" fmla="*/ 0 h 1113172"/>
                  <a:gd name="connsiteX4" fmla="*/ 1845118 w 1845118"/>
                  <a:gd name="connsiteY4" fmla="*/ 1113172 h 1113172"/>
                  <a:gd name="connsiteX5" fmla="*/ 1054278 w 1845118"/>
                  <a:gd name="connsiteY5" fmla="*/ 1113172 h 1113172"/>
                  <a:gd name="connsiteX6" fmla="*/ 1145718 w 1845118"/>
                  <a:gd name="connsiteY6" fmla="*/ 630900 h 1113172"/>
                  <a:gd name="connsiteX0" fmla="*/ 1054278 w 1845118"/>
                  <a:gd name="connsiteY0" fmla="*/ 539460 h 1113172"/>
                  <a:gd name="connsiteX1" fmla="*/ 0 w 1845118"/>
                  <a:gd name="connsiteY1" fmla="*/ 539460 h 1113172"/>
                  <a:gd name="connsiteX2" fmla="*/ 0 w 1845118"/>
                  <a:gd name="connsiteY2" fmla="*/ 0 h 1113172"/>
                  <a:gd name="connsiteX3" fmla="*/ 1845118 w 1845118"/>
                  <a:gd name="connsiteY3" fmla="*/ 0 h 1113172"/>
                  <a:gd name="connsiteX4" fmla="*/ 1845118 w 1845118"/>
                  <a:gd name="connsiteY4" fmla="*/ 1113172 h 1113172"/>
                  <a:gd name="connsiteX5" fmla="*/ 1054278 w 1845118"/>
                  <a:gd name="connsiteY5" fmla="*/ 1113172 h 1113172"/>
                  <a:gd name="connsiteX0" fmla="*/ 0 w 1845118"/>
                  <a:gd name="connsiteY0" fmla="*/ 539460 h 1113172"/>
                  <a:gd name="connsiteX1" fmla="*/ 0 w 1845118"/>
                  <a:gd name="connsiteY1" fmla="*/ 0 h 1113172"/>
                  <a:gd name="connsiteX2" fmla="*/ 1845118 w 1845118"/>
                  <a:gd name="connsiteY2" fmla="*/ 0 h 1113172"/>
                  <a:gd name="connsiteX3" fmla="*/ 1845118 w 1845118"/>
                  <a:gd name="connsiteY3" fmla="*/ 1113172 h 1113172"/>
                  <a:gd name="connsiteX4" fmla="*/ 1054278 w 1845118"/>
                  <a:gd name="connsiteY4" fmla="*/ 1113172 h 1113172"/>
                  <a:gd name="connsiteX0" fmla="*/ 0 w 1845118"/>
                  <a:gd name="connsiteY0" fmla="*/ 539460 h 1113172"/>
                  <a:gd name="connsiteX1" fmla="*/ 0 w 1845118"/>
                  <a:gd name="connsiteY1" fmla="*/ 0 h 1113172"/>
                  <a:gd name="connsiteX2" fmla="*/ 1845118 w 1845118"/>
                  <a:gd name="connsiteY2" fmla="*/ 0 h 1113172"/>
                  <a:gd name="connsiteX3" fmla="*/ 1845118 w 1845118"/>
                  <a:gd name="connsiteY3" fmla="*/ 1113172 h 1113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45118" h="1113172">
                    <a:moveTo>
                      <a:pt x="0" y="539460"/>
                    </a:moveTo>
                    <a:lnTo>
                      <a:pt x="0" y="0"/>
                    </a:lnTo>
                    <a:lnTo>
                      <a:pt x="1845118" y="0"/>
                    </a:lnTo>
                    <a:lnTo>
                      <a:pt x="1845118" y="1113172"/>
                    </a:lnTo>
                  </a:path>
                </a:pathLst>
              </a:custGeom>
              <a:noFill/>
              <a:ln w="317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任意多边形 36">
                <a:extLst>
                  <a:ext uri="{FF2B5EF4-FFF2-40B4-BE49-F238E27FC236}">
                    <a16:creationId xmlns:a16="http://schemas.microsoft.com/office/drawing/2014/main" id="{D8560087-D6A9-438C-ACC1-DB191C8B10F1}"/>
                  </a:ext>
                </a:extLst>
              </p:cNvPr>
              <p:cNvSpPr/>
              <p:nvPr/>
            </p:nvSpPr>
            <p:spPr>
              <a:xfrm>
                <a:off x="1598664" y="2439705"/>
                <a:ext cx="2498670" cy="1827878"/>
              </a:xfrm>
              <a:custGeom>
                <a:avLst/>
                <a:gdLst>
                  <a:gd name="connsiteX0" fmla="*/ 0 w 2362498"/>
                  <a:gd name="connsiteY0" fmla="*/ 0 h 1827878"/>
                  <a:gd name="connsiteX1" fmla="*/ 618105 w 2362498"/>
                  <a:gd name="connsiteY1" fmla="*/ 0 h 1827878"/>
                  <a:gd name="connsiteX2" fmla="*/ 618105 w 2362498"/>
                  <a:gd name="connsiteY2" fmla="*/ 1612423 h 1827878"/>
                  <a:gd name="connsiteX3" fmla="*/ 2362498 w 2362498"/>
                  <a:gd name="connsiteY3" fmla="*/ 1612423 h 1827878"/>
                  <a:gd name="connsiteX4" fmla="*/ 2362498 w 2362498"/>
                  <a:gd name="connsiteY4" fmla="*/ 1827878 h 1827878"/>
                  <a:gd name="connsiteX5" fmla="*/ 839514 w 2362498"/>
                  <a:gd name="connsiteY5" fmla="*/ 1827878 h 1827878"/>
                  <a:gd name="connsiteX6" fmla="*/ 433218 w 2362498"/>
                  <a:gd name="connsiteY6" fmla="*/ 1827878 h 1827878"/>
                  <a:gd name="connsiteX7" fmla="*/ 433218 w 2362498"/>
                  <a:gd name="connsiteY7" fmla="*/ 1826314 h 1827878"/>
                  <a:gd name="connsiteX8" fmla="*/ 0 w 2362498"/>
                  <a:gd name="connsiteY8" fmla="*/ 1826314 h 1827878"/>
                  <a:gd name="connsiteX0" fmla="*/ 618105 w 2362498"/>
                  <a:gd name="connsiteY0" fmla="*/ 1612423 h 1827878"/>
                  <a:gd name="connsiteX1" fmla="*/ 2362498 w 2362498"/>
                  <a:gd name="connsiteY1" fmla="*/ 1612423 h 1827878"/>
                  <a:gd name="connsiteX2" fmla="*/ 2362498 w 2362498"/>
                  <a:gd name="connsiteY2" fmla="*/ 1827878 h 1827878"/>
                  <a:gd name="connsiteX3" fmla="*/ 839514 w 2362498"/>
                  <a:gd name="connsiteY3" fmla="*/ 1827878 h 1827878"/>
                  <a:gd name="connsiteX4" fmla="*/ 433218 w 2362498"/>
                  <a:gd name="connsiteY4" fmla="*/ 1827878 h 1827878"/>
                  <a:gd name="connsiteX5" fmla="*/ 433218 w 2362498"/>
                  <a:gd name="connsiteY5" fmla="*/ 1826314 h 1827878"/>
                  <a:gd name="connsiteX6" fmla="*/ 0 w 2362498"/>
                  <a:gd name="connsiteY6" fmla="*/ 1826314 h 1827878"/>
                  <a:gd name="connsiteX7" fmla="*/ 0 w 2362498"/>
                  <a:gd name="connsiteY7" fmla="*/ 0 h 1827878"/>
                  <a:gd name="connsiteX8" fmla="*/ 618105 w 2362498"/>
                  <a:gd name="connsiteY8" fmla="*/ 0 h 1827878"/>
                  <a:gd name="connsiteX9" fmla="*/ 709545 w 2362498"/>
                  <a:gd name="connsiteY9" fmla="*/ 1703863 h 1827878"/>
                  <a:gd name="connsiteX0" fmla="*/ 618105 w 2362498"/>
                  <a:gd name="connsiteY0" fmla="*/ 1612423 h 1827878"/>
                  <a:gd name="connsiteX1" fmla="*/ 2362498 w 2362498"/>
                  <a:gd name="connsiteY1" fmla="*/ 1612423 h 1827878"/>
                  <a:gd name="connsiteX2" fmla="*/ 2362498 w 2362498"/>
                  <a:gd name="connsiteY2" fmla="*/ 1827878 h 1827878"/>
                  <a:gd name="connsiteX3" fmla="*/ 839514 w 2362498"/>
                  <a:gd name="connsiteY3" fmla="*/ 1827878 h 1827878"/>
                  <a:gd name="connsiteX4" fmla="*/ 433218 w 2362498"/>
                  <a:gd name="connsiteY4" fmla="*/ 1827878 h 1827878"/>
                  <a:gd name="connsiteX5" fmla="*/ 433218 w 2362498"/>
                  <a:gd name="connsiteY5" fmla="*/ 1826314 h 1827878"/>
                  <a:gd name="connsiteX6" fmla="*/ 0 w 2362498"/>
                  <a:gd name="connsiteY6" fmla="*/ 1826314 h 1827878"/>
                  <a:gd name="connsiteX7" fmla="*/ 0 w 2362498"/>
                  <a:gd name="connsiteY7" fmla="*/ 0 h 1827878"/>
                  <a:gd name="connsiteX8" fmla="*/ 618105 w 2362498"/>
                  <a:gd name="connsiteY8" fmla="*/ 0 h 1827878"/>
                  <a:gd name="connsiteX0" fmla="*/ 2362498 w 2362498"/>
                  <a:gd name="connsiteY0" fmla="*/ 1612423 h 1827878"/>
                  <a:gd name="connsiteX1" fmla="*/ 2362498 w 2362498"/>
                  <a:gd name="connsiteY1" fmla="*/ 1827878 h 1827878"/>
                  <a:gd name="connsiteX2" fmla="*/ 839514 w 2362498"/>
                  <a:gd name="connsiteY2" fmla="*/ 1827878 h 1827878"/>
                  <a:gd name="connsiteX3" fmla="*/ 433218 w 2362498"/>
                  <a:gd name="connsiteY3" fmla="*/ 1827878 h 1827878"/>
                  <a:gd name="connsiteX4" fmla="*/ 433218 w 2362498"/>
                  <a:gd name="connsiteY4" fmla="*/ 1826314 h 1827878"/>
                  <a:gd name="connsiteX5" fmla="*/ 0 w 2362498"/>
                  <a:gd name="connsiteY5" fmla="*/ 1826314 h 1827878"/>
                  <a:gd name="connsiteX6" fmla="*/ 0 w 2362498"/>
                  <a:gd name="connsiteY6" fmla="*/ 0 h 1827878"/>
                  <a:gd name="connsiteX7" fmla="*/ 618105 w 2362498"/>
                  <a:gd name="connsiteY7" fmla="*/ 0 h 1827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62498" h="1827878">
                    <a:moveTo>
                      <a:pt x="2362498" y="1612423"/>
                    </a:moveTo>
                    <a:lnTo>
                      <a:pt x="2362498" y="1827878"/>
                    </a:lnTo>
                    <a:lnTo>
                      <a:pt x="839514" y="1827878"/>
                    </a:lnTo>
                    <a:lnTo>
                      <a:pt x="433218" y="1827878"/>
                    </a:lnTo>
                    <a:lnTo>
                      <a:pt x="433218" y="1826314"/>
                    </a:lnTo>
                    <a:lnTo>
                      <a:pt x="0" y="1826314"/>
                    </a:lnTo>
                    <a:lnTo>
                      <a:pt x="0" y="0"/>
                    </a:lnTo>
                    <a:lnTo>
                      <a:pt x="618105" y="0"/>
                    </a:lnTo>
                  </a:path>
                </a:pathLst>
              </a:custGeom>
              <a:noFill/>
              <a:ln w="317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3D12E2F6-6F1C-4C11-965A-CBF76D56A38C}"/>
                </a:ext>
              </a:extLst>
            </p:cNvPr>
            <p:cNvSpPr txBox="1"/>
            <p:nvPr/>
          </p:nvSpPr>
          <p:spPr>
            <a:xfrm>
              <a:off x="6820197" y="2478060"/>
              <a:ext cx="300166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p"/>
              </a:pP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2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降低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生产成本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376EED6-25E2-45C1-9F99-46726E1A0829}"/>
                </a:ext>
              </a:extLst>
            </p:cNvPr>
            <p:cNvSpPr txBox="1"/>
            <p:nvPr/>
          </p:nvSpPr>
          <p:spPr>
            <a:xfrm>
              <a:off x="6817351" y="3131683"/>
              <a:ext cx="3239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p"/>
              </a:pP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2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缩小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体积至 </a:t>
              </a:r>
              <a:r>
                <a: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5×5×4</a:t>
              </a:r>
              <a:endPara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6B477CAA-1FC2-42D4-87B3-02BCA20F7762}"/>
                </a:ext>
              </a:extLst>
            </p:cNvPr>
            <p:cNvSpPr txBox="1"/>
            <p:nvPr/>
          </p:nvSpPr>
          <p:spPr>
            <a:xfrm>
              <a:off x="6817351" y="3883873"/>
              <a:ext cx="27717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p"/>
              </a:pP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2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打通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销售途径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E8FC80D-1FD7-4533-B61E-19DD9985E706}"/>
                </a:ext>
              </a:extLst>
            </p:cNvPr>
            <p:cNvSpPr txBox="1"/>
            <p:nvPr/>
          </p:nvSpPr>
          <p:spPr>
            <a:xfrm>
              <a:off x="7820631" y="1566146"/>
              <a:ext cx="143564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accent6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生产性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947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 descr="图片1.png">
            <a:extLst>
              <a:ext uri="{FF2B5EF4-FFF2-40B4-BE49-F238E27FC236}">
                <a16:creationId xmlns:a16="http://schemas.microsoft.com/office/drawing/2014/main" id="{E042DDFA-2828-4CE0-AB14-9BDA3D6CDEC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742"/>
            <a:ext cx="12192000" cy="6857257"/>
          </a:xfrm>
          <a:prstGeom prst="rect">
            <a:avLst/>
          </a:prstGeom>
        </p:spPr>
      </p:pic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4014CFF1-67A0-4AFD-BAF3-F0D69A483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19</a:t>
            </a:fld>
            <a:endParaRPr lang="zh-CN" altLang="zh-CN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0CE931F-5680-4429-8969-9D4CEBFD3A66}"/>
              </a:ext>
            </a:extLst>
          </p:cNvPr>
          <p:cNvSpPr/>
          <p:nvPr/>
        </p:nvSpPr>
        <p:spPr>
          <a:xfrm>
            <a:off x="0" y="2505966"/>
            <a:ext cx="12216348" cy="1133397"/>
          </a:xfrm>
          <a:prstGeom prst="rect">
            <a:avLst/>
          </a:prstGeom>
          <a:solidFill>
            <a:srgbClr val="164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方正黑体简体" pitchFamily="2" charset="-122"/>
              <a:ea typeface="方正黑体简体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52D33F9-B1A1-4647-BCCE-E3A173B492B2}"/>
              </a:ext>
            </a:extLst>
          </p:cNvPr>
          <p:cNvSpPr/>
          <p:nvPr/>
        </p:nvSpPr>
        <p:spPr>
          <a:xfrm>
            <a:off x="263351" y="2615552"/>
            <a:ext cx="116652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hangingPunct="1"/>
            <a:r>
              <a:rPr lang="zh-CN" altLang="en-US" sz="5400" b="1" spc="600" dirty="0">
                <a:solidFill>
                  <a:schemeClr val="bg1"/>
                </a:solidFill>
              </a:rPr>
              <a:t>谢 谢！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BE20DF9-4B42-451D-AB1C-F6D79E1C348B}"/>
              </a:ext>
            </a:extLst>
          </p:cNvPr>
          <p:cNvSpPr txBox="1"/>
          <p:nvPr/>
        </p:nvSpPr>
        <p:spPr>
          <a:xfrm>
            <a:off x="3062659" y="4352034"/>
            <a:ext cx="6042335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队名：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TOEFL.GRE	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学校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电子科技大学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E797175-CC60-421C-83F6-3027463235C5}"/>
              </a:ext>
            </a:extLst>
          </p:cNvPr>
          <p:cNvSpPr txBox="1"/>
          <p:nvPr/>
        </p:nvSpPr>
        <p:spPr>
          <a:xfrm>
            <a:off x="5255734" y="6033050"/>
            <a:ext cx="1656184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深圳大学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2021.8	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032AFC5-7FBE-4715-8076-8B09ABB69E59}"/>
              </a:ext>
            </a:extLst>
          </p:cNvPr>
          <p:cNvSpPr txBox="1"/>
          <p:nvPr/>
        </p:nvSpPr>
        <p:spPr>
          <a:xfrm>
            <a:off x="4151784" y="697255"/>
            <a:ext cx="6698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164C8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第九届全国大学生光电设计竞赛</a:t>
            </a:r>
          </a:p>
        </p:txBody>
      </p:sp>
      <p:pic>
        <p:nvPicPr>
          <p:cNvPr id="13" name="图片 8">
            <a:extLst>
              <a:ext uri="{FF2B5EF4-FFF2-40B4-BE49-F238E27FC236}">
                <a16:creationId xmlns:a16="http://schemas.microsoft.com/office/drawing/2014/main" id="{FC4FD52A-FFE3-4C29-81D6-34014A5B9A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070" b="97093" l="1156" r="971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263" y="507863"/>
            <a:ext cx="1064151" cy="1059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7D2B0D0-B957-44AE-A39E-24F2FBA853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376" b="98312" l="4008" r="98734">
                        <a14:foregroundMark x1="48312" y1="9283" x2="21941" y2="20886"/>
                        <a14:foregroundMark x1="21941" y1="20886" x2="16667" y2="31435"/>
                        <a14:foregroundMark x1="16667" y1="31435" x2="18143" y2="55274"/>
                        <a14:foregroundMark x1="18143" y1="55274" x2="31013" y2="74262"/>
                        <a14:foregroundMark x1="31013" y1="74262" x2="39662" y2="81435"/>
                        <a14:foregroundMark x1="39662" y1="81435" x2="50211" y2="85865"/>
                        <a14:foregroundMark x1="50211" y1="85865" x2="74684" y2="71941"/>
                        <a14:foregroundMark x1="74684" y1="71941" x2="90295" y2="46835"/>
                        <a14:foregroundMark x1="90295" y1="46835" x2="89662" y2="29325"/>
                        <a14:foregroundMark x1="89662" y1="29325" x2="78059" y2="20042"/>
                        <a14:foregroundMark x1="78059" y1="20042" x2="43882" y2="15401"/>
                        <a14:foregroundMark x1="61181" y1="28692" x2="37342" y2="50000"/>
                        <a14:foregroundMark x1="37342" y1="50000" x2="32700" y2="59916"/>
                        <a14:foregroundMark x1="32700" y1="59916" x2="43671" y2="68354"/>
                        <a14:foregroundMark x1="43671" y1="68354" x2="58228" y2="64346"/>
                        <a14:foregroundMark x1="58228" y1="64346" x2="62447" y2="39662"/>
                        <a14:foregroundMark x1="62447" y1="39662" x2="56118" y2="31013"/>
                        <a14:foregroundMark x1="56118" y1="31013" x2="43460" y2="24473"/>
                        <a14:foregroundMark x1="43460" y1="24473" x2="29958" y2="22363"/>
                        <a14:foregroundMark x1="29958" y1="22363" x2="16034" y2="52110"/>
                        <a14:foregroundMark x1="16034" y1="52110" x2="15401" y2="64768"/>
                        <a14:foregroundMark x1="15401" y1="64768" x2="21730" y2="76160"/>
                        <a14:foregroundMark x1="21730" y1="76160" x2="47257" y2="82278"/>
                        <a14:foregroundMark x1="47257" y1="82278" x2="57806" y2="79114"/>
                        <a14:foregroundMark x1="57806" y1="79114" x2="68987" y2="67932"/>
                        <a14:foregroundMark x1="68987" y1="67932" x2="71308" y2="57384"/>
                        <a14:foregroundMark x1="71308" y1="57384" x2="69409" y2="43249"/>
                        <a14:foregroundMark x1="69409" y1="43249" x2="61392" y2="31435"/>
                        <a14:foregroundMark x1="61392" y1="31435" x2="46203" y2="25527"/>
                        <a14:foregroundMark x1="46203" y1="25527" x2="36287" y2="31857"/>
                        <a14:foregroundMark x1="36287" y1="31857" x2="26160" y2="44093"/>
                        <a14:foregroundMark x1="26160" y1="44093" x2="21730" y2="57173"/>
                        <a14:foregroundMark x1="21730" y1="57173" x2="32278" y2="63291"/>
                        <a14:foregroundMark x1="32278" y1="63291" x2="55696" y2="48945"/>
                        <a14:foregroundMark x1="55696" y1="48945" x2="60549" y2="39451"/>
                        <a14:foregroundMark x1="60549" y1="39451" x2="42194" y2="37975"/>
                        <a14:foregroundMark x1="42194" y1="37975" x2="30169" y2="54008"/>
                        <a14:foregroundMark x1="30169" y1="54008" x2="27848" y2="64346"/>
                        <a14:foregroundMark x1="27848" y1="64346" x2="47468" y2="53586"/>
                        <a14:foregroundMark x1="47468" y1="53586" x2="53797" y2="43460"/>
                        <a14:foregroundMark x1="53797" y1="43460" x2="45148" y2="33544"/>
                        <a14:foregroundMark x1="45148" y1="33544" x2="37131" y2="53797"/>
                        <a14:foregroundMark x1="37131" y1="53797" x2="47257" y2="61814"/>
                        <a14:foregroundMark x1="47257" y1="61814" x2="57384" y2="47890"/>
                        <a14:foregroundMark x1="57384" y1="47890" x2="42405" y2="35654"/>
                        <a14:foregroundMark x1="42405" y1="35654" x2="32068" y2="51899"/>
                        <a14:foregroundMark x1="32068" y1="51899" x2="34388" y2="62869"/>
                        <a14:foregroundMark x1="34388" y1="62869" x2="55696" y2="58650"/>
                        <a14:foregroundMark x1="55696" y1="58650" x2="62447" y2="44937"/>
                        <a14:foregroundMark x1="62447" y1="44937" x2="59494" y2="32911"/>
                        <a14:foregroundMark x1="59494" y1="32911" x2="50633" y2="23840"/>
                        <a14:foregroundMark x1="50633" y1="23840" x2="30380" y2="35654"/>
                        <a14:foregroundMark x1="30380" y1="35654" x2="28692" y2="48312"/>
                        <a14:foregroundMark x1="28692" y1="48312" x2="38819" y2="58861"/>
                        <a14:foregroundMark x1="38819" y1="58861" x2="48523" y2="52954"/>
                        <a14:foregroundMark x1="48523" y1="52954" x2="55696" y2="39873"/>
                        <a14:foregroundMark x1="55696" y1="39873" x2="57384" y2="29325"/>
                        <a14:foregroundMark x1="57384" y1="29325" x2="46835" y2="20042"/>
                        <a14:foregroundMark x1="46835" y1="20042" x2="39873" y2="32068"/>
                        <a14:foregroundMark x1="39873" y1="32068" x2="37764" y2="49367"/>
                        <a14:foregroundMark x1="37764" y1="49367" x2="52743" y2="56751"/>
                        <a14:foregroundMark x1="52743" y1="56751" x2="64135" y2="47046"/>
                        <a14:foregroundMark x1="64135" y1="47046" x2="68143" y2="35654"/>
                        <a14:foregroundMark x1="68143" y1="35654" x2="66456" y2="22152"/>
                        <a14:foregroundMark x1="66456" y1="22152" x2="56962" y2="13924"/>
                        <a14:foregroundMark x1="56962" y1="13924" x2="47468" y2="41772"/>
                        <a14:foregroundMark x1="47468" y1="41772" x2="49578" y2="56751"/>
                        <a14:foregroundMark x1="49578" y1="56751" x2="64768" y2="61181"/>
                        <a14:foregroundMark x1="64768" y1="61181" x2="72152" y2="47679"/>
                        <a14:foregroundMark x1="72152" y1="47679" x2="74262" y2="34810"/>
                        <a14:foregroundMark x1="74262" y1="34810" x2="61392" y2="63713"/>
                        <a14:foregroundMark x1="61392" y1="63713" x2="76793" y2="56329"/>
                        <a14:foregroundMark x1="76793" y1="56329" x2="60970" y2="73418"/>
                        <a14:foregroundMark x1="60970" y1="73418" x2="70886" y2="66667"/>
                        <a14:foregroundMark x1="70886" y1="66667" x2="89241" y2="63080"/>
                        <a14:foregroundMark x1="89241" y1="63080" x2="52532" y2="86287"/>
                        <a14:foregroundMark x1="52532" y1="86287" x2="38186" y2="91772"/>
                        <a14:foregroundMark x1="38186" y1="91772" x2="26160" y2="89873"/>
                        <a14:foregroundMark x1="26160" y1="89873" x2="17089" y2="82700"/>
                        <a14:foregroundMark x1="17089" y1="82700" x2="7173" y2="62658"/>
                        <a14:foregroundMark x1="7173" y1="62658" x2="5696" y2="51899"/>
                        <a14:foregroundMark x1="5696" y1="51899" x2="10970" y2="28692"/>
                        <a14:foregroundMark x1="10970" y1="28692" x2="17089" y2="18143"/>
                        <a14:foregroundMark x1="17089" y1="18143" x2="39662" y2="6540"/>
                        <a14:foregroundMark x1="39662" y1="6540" x2="52110" y2="4641"/>
                        <a14:foregroundMark x1="52110" y1="4641" x2="65190" y2="6329"/>
                        <a14:foregroundMark x1="65190" y1="6329" x2="75105" y2="12658"/>
                        <a14:foregroundMark x1="75105" y1="12658" x2="88608" y2="32278"/>
                        <a14:foregroundMark x1="88608" y1="32278" x2="92194" y2="54641"/>
                        <a14:foregroundMark x1="92194" y1="54641" x2="87342" y2="75738"/>
                        <a14:foregroundMark x1="87342" y1="75738" x2="79114" y2="83755"/>
                        <a14:foregroundMark x1="79114" y1="83755" x2="56540" y2="94093"/>
                        <a14:foregroundMark x1="56540" y1="94093" x2="82911" y2="77848"/>
                        <a14:foregroundMark x1="82911" y1="77848" x2="90506" y2="68987"/>
                        <a14:foregroundMark x1="90506" y1="68987" x2="69831" y2="89451"/>
                        <a14:foregroundMark x1="69831" y1="89451" x2="56540" y2="91561"/>
                        <a14:foregroundMark x1="56540" y1="91561" x2="52532" y2="81224"/>
                        <a14:foregroundMark x1="52532" y1="81224" x2="66456" y2="67932"/>
                        <a14:foregroundMark x1="66456" y1="67932" x2="76371" y2="62658"/>
                        <a14:foregroundMark x1="76371" y1="62658" x2="74262" y2="73840"/>
                        <a14:foregroundMark x1="74262" y1="73840" x2="61603" y2="77004"/>
                        <a14:foregroundMark x1="61603" y1="77004" x2="53376" y2="64557"/>
                        <a14:foregroundMark x1="53376" y1="64557" x2="59916" y2="55907"/>
                        <a14:foregroundMark x1="59916" y1="55907" x2="49578" y2="67932"/>
                        <a14:foregroundMark x1="49578" y1="67932" x2="37975" y2="66456"/>
                        <a14:foregroundMark x1="37975" y1="66456" x2="31857" y2="55907"/>
                        <a14:foregroundMark x1="31857" y1="55907" x2="37553" y2="41772"/>
                        <a14:foregroundMark x1="37553" y1="41772" x2="19831" y2="45359"/>
                        <a14:foregroundMark x1="19831" y1="45359" x2="31013" y2="30802"/>
                        <a14:foregroundMark x1="31013" y1="30802" x2="21308" y2="36287"/>
                        <a14:foregroundMark x1="21308" y1="36287" x2="43882" y2="27426"/>
                        <a14:foregroundMark x1="43882" y1="27426" x2="20886" y2="33755"/>
                        <a14:foregroundMark x1="20886" y1="33755" x2="12447" y2="43038"/>
                        <a14:foregroundMark x1="12447" y1="43038" x2="30802" y2="46414"/>
                        <a14:foregroundMark x1="30802" y1="46414" x2="20464" y2="62869"/>
                        <a14:foregroundMark x1="20464" y1="62869" x2="43671" y2="66034"/>
                        <a14:foregroundMark x1="43671" y1="66034" x2="55907" y2="72152"/>
                        <a14:foregroundMark x1="55907" y1="72152" x2="48945" y2="82068"/>
                        <a14:foregroundMark x1="48945" y1="82068" x2="36709" y2="84599"/>
                        <a14:foregroundMark x1="36709" y1="84599" x2="46624" y2="76793"/>
                        <a14:foregroundMark x1="46624" y1="76793" x2="46624" y2="76793"/>
                        <a14:foregroundMark x1="81646" y1="50000" x2="83544" y2="39030"/>
                        <a14:foregroundMark x1="83544" y1="39030" x2="78903" y2="27637"/>
                        <a14:foregroundMark x1="78903" y1="27637" x2="62658" y2="13713"/>
                        <a14:foregroundMark x1="62658" y1="13713" x2="51055" y2="9916"/>
                        <a14:foregroundMark x1="51055" y1="9916" x2="63713" y2="9072"/>
                        <a14:foregroundMark x1="63713" y1="9072" x2="86076" y2="17511"/>
                        <a14:foregroundMark x1="86076" y1="17511" x2="93038" y2="25738"/>
                        <a14:foregroundMark x1="93038" y1="25738" x2="96624" y2="35654"/>
                        <a14:foregroundMark x1="96624" y1="35654" x2="96624" y2="58017"/>
                        <a14:foregroundMark x1="96624" y1="58017" x2="87131" y2="83122"/>
                        <a14:foregroundMark x1="62447" y1="97679" x2="40928" y2="99156"/>
                        <a14:foregroundMark x1="40928" y1="99156" x2="40506" y2="98945"/>
                        <a14:foregroundMark x1="47890" y1="4430" x2="47257" y2="3797"/>
                        <a14:foregroundMark x1="45570" y1="2532" x2="35021" y2="4641"/>
                        <a14:foregroundMark x1="35021" y1="4641" x2="8228" y2="44515"/>
                        <a14:foregroundMark x1="8228" y1="44515" x2="9916" y2="56540"/>
                        <a14:foregroundMark x1="9916" y1="56540" x2="11814" y2="59494"/>
                        <a14:foregroundMark x1="5063" y1="32911" x2="211" y2="43038"/>
                        <a14:foregroundMark x1="211" y1="43038" x2="0" y2="53797"/>
                        <a14:foregroundMark x1="0" y1="53797" x2="4219" y2="64135"/>
                        <a14:foregroundMark x1="4219" y1="64135" x2="4641" y2="64557"/>
                        <a14:foregroundMark x1="7384" y1="44304" x2="5063" y2="39451"/>
                        <a14:foregroundMark x1="86709" y1="32068" x2="79325" y2="41772"/>
                        <a14:foregroundMark x1="79325" y1="41772" x2="73629" y2="63713"/>
                        <a14:foregroundMark x1="73629" y1="63713" x2="79747" y2="49789"/>
                        <a14:foregroundMark x1="79747" y1="49789" x2="80169" y2="37975"/>
                        <a14:foregroundMark x1="80169" y1="37975" x2="69198" y2="37342"/>
                        <a14:foregroundMark x1="69198" y1="37342" x2="76582" y2="27426"/>
                        <a14:foregroundMark x1="76582" y1="27426" x2="47890" y2="25316"/>
                        <a14:foregroundMark x1="47890" y1="25316" x2="42405" y2="19831"/>
                        <a14:foregroundMark x1="20042" y1="63291" x2="23629" y2="75949"/>
                        <a14:foregroundMark x1="23629" y1="75949" x2="31857" y2="84177"/>
                        <a14:foregroundMark x1="31857" y1="84177" x2="39451" y2="75949"/>
                        <a14:foregroundMark x1="39451" y1="75949" x2="29958" y2="81646"/>
                        <a14:foregroundMark x1="29958" y1="81646" x2="19409" y2="76793"/>
                        <a14:foregroundMark x1="19409" y1="76793" x2="20042" y2="65401"/>
                        <a14:foregroundMark x1="20042" y1="65401" x2="27215" y2="74262"/>
                        <a14:foregroundMark x1="27215" y1="74262" x2="31224" y2="84388"/>
                        <a14:foregroundMark x1="31224" y1="84388" x2="41350" y2="90084"/>
                        <a14:foregroundMark x1="41350" y1="90084" x2="67089" y2="86709"/>
                        <a14:foregroundMark x1="67089" y1="86709" x2="75105" y2="77637"/>
                        <a14:foregroundMark x1="75105" y1="77637" x2="64135" y2="81646"/>
                        <a14:foregroundMark x1="64135" y1="81646" x2="64346" y2="92405"/>
                        <a14:foregroundMark x1="64346" y1="92405" x2="74473" y2="87764"/>
                        <a14:foregroundMark x1="74473" y1="87764" x2="78903" y2="75527"/>
                        <a14:foregroundMark x1="78903" y1="75527" x2="66878" y2="94304"/>
                        <a14:foregroundMark x1="66878" y1="94304" x2="45781" y2="97679"/>
                        <a14:foregroundMark x1="45781" y1="97679" x2="42194" y2="91561"/>
                        <a14:foregroundMark x1="94093" y1="38186" x2="90295" y2="28059"/>
                        <a14:foregroundMark x1="90295" y1="28059" x2="83333" y2="19620"/>
                        <a14:foregroundMark x1="83333" y1="19620" x2="87342" y2="30169"/>
                        <a14:foregroundMark x1="87342" y1="30169" x2="94093" y2="32068"/>
                        <a14:foregroundMark x1="98734" y1="47679" x2="98101" y2="546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52699" y="552480"/>
            <a:ext cx="958065" cy="95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33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93CBB7C-21FD-479F-A316-7414D9A3848E}"/>
              </a:ext>
            </a:extLst>
          </p:cNvPr>
          <p:cNvSpPr txBox="1"/>
          <p:nvPr/>
        </p:nvSpPr>
        <p:spPr>
          <a:xfrm>
            <a:off x="1199456" y="176617"/>
            <a:ext cx="100540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2</a:t>
            </a:fld>
            <a:endParaRPr lang="zh-CN" altLang="zh-CN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FF107B2-479D-4ACE-B7F7-8C06B056E882}"/>
              </a:ext>
            </a:extLst>
          </p:cNvPr>
          <p:cNvSpPr/>
          <p:nvPr/>
        </p:nvSpPr>
        <p:spPr>
          <a:xfrm>
            <a:off x="5345375" y="1513134"/>
            <a:ext cx="5233586" cy="71139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TextBox 64">
            <a:extLst>
              <a:ext uri="{FF2B5EF4-FFF2-40B4-BE49-F238E27FC236}">
                <a16:creationId xmlns:a16="http://schemas.microsoft.com/office/drawing/2014/main" id="{68EB579A-2F17-4FBB-A2D4-56F12844604D}"/>
              </a:ext>
            </a:extLst>
          </p:cNvPr>
          <p:cNvSpPr txBox="1"/>
          <p:nvPr/>
        </p:nvSpPr>
        <p:spPr>
          <a:xfrm>
            <a:off x="5478534" y="1644104"/>
            <a:ext cx="5045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font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 01     </a:t>
            </a:r>
            <a:r>
              <a:rPr lang="zh-CN" altLang="en-US" sz="2400" b="1" kern="2400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</a:p>
        </p:txBody>
      </p:sp>
      <p:sp>
        <p:nvSpPr>
          <p:cNvPr id="47" name="TextBox 59">
            <a:extLst>
              <a:ext uri="{FF2B5EF4-FFF2-40B4-BE49-F238E27FC236}">
                <a16:creationId xmlns:a16="http://schemas.microsoft.com/office/drawing/2014/main" id="{846CD370-14FA-4C5A-B4A3-2FA525734635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977951" y="3356552"/>
            <a:ext cx="3047069" cy="7078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r" defTabSz="685800">
              <a:defRPr/>
            </a:pPr>
            <a:r>
              <a:rPr lang="en-US" altLang="ko-KR" sz="4000" b="1" kern="0" dirty="0">
                <a:solidFill>
                  <a:srgbClr val="164C8C"/>
                </a:solidFill>
                <a:latin typeface="微软雅黑" pitchFamily="34" charset="-122"/>
                <a:ea typeface="微软雅黑" pitchFamily="34" charset="-122"/>
              </a:rPr>
              <a:t>CONTENTS</a:t>
            </a:r>
            <a:endParaRPr lang="en-US" altLang="ko-KR" sz="3200" kern="0" dirty="0">
              <a:solidFill>
                <a:srgbClr val="164C8C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任意多边形 26">
            <a:extLst>
              <a:ext uri="{FF2B5EF4-FFF2-40B4-BE49-F238E27FC236}">
                <a16:creationId xmlns:a16="http://schemas.microsoft.com/office/drawing/2014/main" id="{40D59A33-6569-42F8-BDB0-27D5327E598B}"/>
              </a:ext>
            </a:extLst>
          </p:cNvPr>
          <p:cNvSpPr/>
          <p:nvPr/>
        </p:nvSpPr>
        <p:spPr>
          <a:xfrm>
            <a:off x="2578927" y="2694285"/>
            <a:ext cx="1845118" cy="534043"/>
          </a:xfrm>
          <a:custGeom>
            <a:avLst/>
            <a:gdLst>
              <a:gd name="connsiteX0" fmla="*/ 0 w 1682088"/>
              <a:gd name="connsiteY0" fmla="*/ 0 h 519125"/>
              <a:gd name="connsiteX1" fmla="*/ 1682088 w 1682088"/>
              <a:gd name="connsiteY1" fmla="*/ 0 h 519125"/>
              <a:gd name="connsiteX2" fmla="*/ 1682088 w 1682088"/>
              <a:gd name="connsiteY2" fmla="*/ 519125 h 519125"/>
              <a:gd name="connsiteX3" fmla="*/ 0 w 1682088"/>
              <a:gd name="connsiteY3" fmla="*/ 519125 h 519125"/>
              <a:gd name="connsiteX4" fmla="*/ 0 w 1682088"/>
              <a:gd name="connsiteY4" fmla="*/ 0 h 519125"/>
              <a:gd name="connsiteX0" fmla="*/ 0 w 1682088"/>
              <a:gd name="connsiteY0" fmla="*/ 519125 h 610565"/>
              <a:gd name="connsiteX1" fmla="*/ 0 w 1682088"/>
              <a:gd name="connsiteY1" fmla="*/ 0 h 610565"/>
              <a:gd name="connsiteX2" fmla="*/ 1682088 w 1682088"/>
              <a:gd name="connsiteY2" fmla="*/ 0 h 610565"/>
              <a:gd name="connsiteX3" fmla="*/ 1682088 w 1682088"/>
              <a:gd name="connsiteY3" fmla="*/ 519125 h 610565"/>
              <a:gd name="connsiteX4" fmla="*/ 91440 w 1682088"/>
              <a:gd name="connsiteY4" fmla="*/ 610565 h 610565"/>
              <a:gd name="connsiteX0" fmla="*/ 0 w 1682088"/>
              <a:gd name="connsiteY0" fmla="*/ 519125 h 519125"/>
              <a:gd name="connsiteX1" fmla="*/ 0 w 1682088"/>
              <a:gd name="connsiteY1" fmla="*/ 0 h 519125"/>
              <a:gd name="connsiteX2" fmla="*/ 1682088 w 1682088"/>
              <a:gd name="connsiteY2" fmla="*/ 0 h 519125"/>
              <a:gd name="connsiteX3" fmla="*/ 1682088 w 1682088"/>
              <a:gd name="connsiteY3" fmla="*/ 519125 h 519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2088" h="519125">
                <a:moveTo>
                  <a:pt x="0" y="519125"/>
                </a:moveTo>
                <a:lnTo>
                  <a:pt x="0" y="0"/>
                </a:lnTo>
                <a:lnTo>
                  <a:pt x="1682088" y="0"/>
                </a:lnTo>
                <a:lnTo>
                  <a:pt x="1682088" y="519125"/>
                </a:lnTo>
              </a:path>
            </a:pathLst>
          </a:custGeom>
          <a:noFill/>
          <a:ln w="317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34">
            <a:extLst>
              <a:ext uri="{FF2B5EF4-FFF2-40B4-BE49-F238E27FC236}">
                <a16:creationId xmlns:a16="http://schemas.microsoft.com/office/drawing/2014/main" id="{619A223D-F2FA-4C82-AF09-5A736F339626}"/>
              </a:ext>
            </a:extLst>
          </p:cNvPr>
          <p:cNvSpPr/>
          <p:nvPr/>
        </p:nvSpPr>
        <p:spPr>
          <a:xfrm>
            <a:off x="1888731" y="3024691"/>
            <a:ext cx="2301816" cy="1478645"/>
          </a:xfrm>
          <a:custGeom>
            <a:avLst/>
            <a:gdLst>
              <a:gd name="connsiteX0" fmla="*/ 0 w 2463662"/>
              <a:gd name="connsiteY0" fmla="*/ 0 h 1478645"/>
              <a:gd name="connsiteX1" fmla="*/ 877819 w 2463662"/>
              <a:gd name="connsiteY1" fmla="*/ 0 h 1478645"/>
              <a:gd name="connsiteX2" fmla="*/ 877819 w 2463662"/>
              <a:gd name="connsiteY2" fmla="*/ 1105159 h 1478645"/>
              <a:gd name="connsiteX3" fmla="*/ 2463662 w 2463662"/>
              <a:gd name="connsiteY3" fmla="*/ 1105159 h 1478645"/>
              <a:gd name="connsiteX4" fmla="*/ 2463662 w 2463662"/>
              <a:gd name="connsiteY4" fmla="*/ 1478645 h 1478645"/>
              <a:gd name="connsiteX5" fmla="*/ 0 w 2463662"/>
              <a:gd name="connsiteY5" fmla="*/ 1478645 h 1478645"/>
              <a:gd name="connsiteX6" fmla="*/ 0 w 2463662"/>
              <a:gd name="connsiteY6" fmla="*/ 0 h 1478645"/>
              <a:gd name="connsiteX0" fmla="*/ 877819 w 2463662"/>
              <a:gd name="connsiteY0" fmla="*/ 1105159 h 1478645"/>
              <a:gd name="connsiteX1" fmla="*/ 2463662 w 2463662"/>
              <a:gd name="connsiteY1" fmla="*/ 1105159 h 1478645"/>
              <a:gd name="connsiteX2" fmla="*/ 2463662 w 2463662"/>
              <a:gd name="connsiteY2" fmla="*/ 1478645 h 1478645"/>
              <a:gd name="connsiteX3" fmla="*/ 0 w 2463662"/>
              <a:gd name="connsiteY3" fmla="*/ 1478645 h 1478645"/>
              <a:gd name="connsiteX4" fmla="*/ 0 w 2463662"/>
              <a:gd name="connsiteY4" fmla="*/ 0 h 1478645"/>
              <a:gd name="connsiteX5" fmla="*/ 877819 w 2463662"/>
              <a:gd name="connsiteY5" fmla="*/ 0 h 1478645"/>
              <a:gd name="connsiteX6" fmla="*/ 969259 w 2463662"/>
              <a:gd name="connsiteY6" fmla="*/ 1196599 h 1478645"/>
              <a:gd name="connsiteX0" fmla="*/ 877819 w 2463662"/>
              <a:gd name="connsiteY0" fmla="*/ 1105159 h 1478645"/>
              <a:gd name="connsiteX1" fmla="*/ 2463662 w 2463662"/>
              <a:gd name="connsiteY1" fmla="*/ 1105159 h 1478645"/>
              <a:gd name="connsiteX2" fmla="*/ 2463662 w 2463662"/>
              <a:gd name="connsiteY2" fmla="*/ 1478645 h 1478645"/>
              <a:gd name="connsiteX3" fmla="*/ 0 w 2463662"/>
              <a:gd name="connsiteY3" fmla="*/ 1478645 h 1478645"/>
              <a:gd name="connsiteX4" fmla="*/ 0 w 2463662"/>
              <a:gd name="connsiteY4" fmla="*/ 0 h 1478645"/>
              <a:gd name="connsiteX5" fmla="*/ 877819 w 2463662"/>
              <a:gd name="connsiteY5" fmla="*/ 0 h 1478645"/>
              <a:gd name="connsiteX0" fmla="*/ 2463662 w 2463662"/>
              <a:gd name="connsiteY0" fmla="*/ 1105159 h 1478645"/>
              <a:gd name="connsiteX1" fmla="*/ 2463662 w 2463662"/>
              <a:gd name="connsiteY1" fmla="*/ 1478645 h 1478645"/>
              <a:gd name="connsiteX2" fmla="*/ 0 w 2463662"/>
              <a:gd name="connsiteY2" fmla="*/ 1478645 h 1478645"/>
              <a:gd name="connsiteX3" fmla="*/ 0 w 2463662"/>
              <a:gd name="connsiteY3" fmla="*/ 0 h 1478645"/>
              <a:gd name="connsiteX4" fmla="*/ 877819 w 2463662"/>
              <a:gd name="connsiteY4" fmla="*/ 0 h 1478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3662" h="1478645">
                <a:moveTo>
                  <a:pt x="2463662" y="1105159"/>
                </a:moveTo>
                <a:lnTo>
                  <a:pt x="2463662" y="1478645"/>
                </a:lnTo>
                <a:lnTo>
                  <a:pt x="0" y="1478645"/>
                </a:lnTo>
                <a:lnTo>
                  <a:pt x="0" y="0"/>
                </a:lnTo>
                <a:lnTo>
                  <a:pt x="877819" y="0"/>
                </a:lnTo>
              </a:path>
            </a:pathLst>
          </a:cu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 37">
            <a:extLst>
              <a:ext uri="{FF2B5EF4-FFF2-40B4-BE49-F238E27FC236}">
                <a16:creationId xmlns:a16="http://schemas.microsoft.com/office/drawing/2014/main" id="{38FDA1CB-A517-439B-B1AF-11EA2CD1FC1A}"/>
              </a:ext>
            </a:extLst>
          </p:cNvPr>
          <p:cNvSpPr/>
          <p:nvPr/>
        </p:nvSpPr>
        <p:spPr>
          <a:xfrm>
            <a:off x="6478715" y="1524716"/>
            <a:ext cx="3635680" cy="711397"/>
          </a:xfrm>
          <a:custGeom>
            <a:avLst/>
            <a:gdLst>
              <a:gd name="connsiteX0" fmla="*/ 0 w 2463662"/>
              <a:gd name="connsiteY0" fmla="*/ 0 h 1478645"/>
              <a:gd name="connsiteX1" fmla="*/ 877819 w 2463662"/>
              <a:gd name="connsiteY1" fmla="*/ 0 h 1478645"/>
              <a:gd name="connsiteX2" fmla="*/ 877819 w 2463662"/>
              <a:gd name="connsiteY2" fmla="*/ 1105159 h 1478645"/>
              <a:gd name="connsiteX3" fmla="*/ 2463662 w 2463662"/>
              <a:gd name="connsiteY3" fmla="*/ 1105159 h 1478645"/>
              <a:gd name="connsiteX4" fmla="*/ 2463662 w 2463662"/>
              <a:gd name="connsiteY4" fmla="*/ 1478645 h 1478645"/>
              <a:gd name="connsiteX5" fmla="*/ 0 w 2463662"/>
              <a:gd name="connsiteY5" fmla="*/ 1478645 h 1478645"/>
              <a:gd name="connsiteX6" fmla="*/ 0 w 2463662"/>
              <a:gd name="connsiteY6" fmla="*/ 0 h 1478645"/>
              <a:gd name="connsiteX0" fmla="*/ 877819 w 2463662"/>
              <a:gd name="connsiteY0" fmla="*/ 1105159 h 1478645"/>
              <a:gd name="connsiteX1" fmla="*/ 2463662 w 2463662"/>
              <a:gd name="connsiteY1" fmla="*/ 1105159 h 1478645"/>
              <a:gd name="connsiteX2" fmla="*/ 2463662 w 2463662"/>
              <a:gd name="connsiteY2" fmla="*/ 1478645 h 1478645"/>
              <a:gd name="connsiteX3" fmla="*/ 0 w 2463662"/>
              <a:gd name="connsiteY3" fmla="*/ 1478645 h 1478645"/>
              <a:gd name="connsiteX4" fmla="*/ 0 w 2463662"/>
              <a:gd name="connsiteY4" fmla="*/ 0 h 1478645"/>
              <a:gd name="connsiteX5" fmla="*/ 877819 w 2463662"/>
              <a:gd name="connsiteY5" fmla="*/ 0 h 1478645"/>
              <a:gd name="connsiteX6" fmla="*/ 969259 w 2463662"/>
              <a:gd name="connsiteY6" fmla="*/ 1196599 h 1478645"/>
              <a:gd name="connsiteX0" fmla="*/ 877819 w 2463662"/>
              <a:gd name="connsiteY0" fmla="*/ 1105159 h 1478645"/>
              <a:gd name="connsiteX1" fmla="*/ 2463662 w 2463662"/>
              <a:gd name="connsiteY1" fmla="*/ 1105159 h 1478645"/>
              <a:gd name="connsiteX2" fmla="*/ 2463662 w 2463662"/>
              <a:gd name="connsiteY2" fmla="*/ 1478645 h 1478645"/>
              <a:gd name="connsiteX3" fmla="*/ 0 w 2463662"/>
              <a:gd name="connsiteY3" fmla="*/ 1478645 h 1478645"/>
              <a:gd name="connsiteX4" fmla="*/ 0 w 2463662"/>
              <a:gd name="connsiteY4" fmla="*/ 0 h 1478645"/>
              <a:gd name="connsiteX5" fmla="*/ 877819 w 2463662"/>
              <a:gd name="connsiteY5" fmla="*/ 0 h 1478645"/>
              <a:gd name="connsiteX0" fmla="*/ 2463662 w 2463662"/>
              <a:gd name="connsiteY0" fmla="*/ 1105159 h 1478645"/>
              <a:gd name="connsiteX1" fmla="*/ 2463662 w 2463662"/>
              <a:gd name="connsiteY1" fmla="*/ 1478645 h 1478645"/>
              <a:gd name="connsiteX2" fmla="*/ 0 w 2463662"/>
              <a:gd name="connsiteY2" fmla="*/ 1478645 h 1478645"/>
              <a:gd name="connsiteX3" fmla="*/ 0 w 2463662"/>
              <a:gd name="connsiteY3" fmla="*/ 0 h 1478645"/>
              <a:gd name="connsiteX4" fmla="*/ 877819 w 2463662"/>
              <a:gd name="connsiteY4" fmla="*/ 0 h 1478645"/>
              <a:gd name="connsiteX0" fmla="*/ 2463662 w 2463662"/>
              <a:gd name="connsiteY0" fmla="*/ 1105159 h 1478645"/>
              <a:gd name="connsiteX1" fmla="*/ 2463662 w 2463662"/>
              <a:gd name="connsiteY1" fmla="*/ 1478645 h 1478645"/>
              <a:gd name="connsiteX2" fmla="*/ 0 w 2463662"/>
              <a:gd name="connsiteY2" fmla="*/ 1478645 h 1478645"/>
              <a:gd name="connsiteX3" fmla="*/ 0 w 2463662"/>
              <a:gd name="connsiteY3" fmla="*/ 0 h 1478645"/>
              <a:gd name="connsiteX0" fmla="*/ 2463662 w 2463662"/>
              <a:gd name="connsiteY0" fmla="*/ 0 h 373486"/>
              <a:gd name="connsiteX1" fmla="*/ 2463662 w 2463662"/>
              <a:gd name="connsiteY1" fmla="*/ 373486 h 373486"/>
              <a:gd name="connsiteX2" fmla="*/ 0 w 2463662"/>
              <a:gd name="connsiteY2" fmla="*/ 373486 h 373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3662" h="373486">
                <a:moveTo>
                  <a:pt x="2463662" y="0"/>
                </a:moveTo>
                <a:lnTo>
                  <a:pt x="2463662" y="373486"/>
                </a:lnTo>
                <a:lnTo>
                  <a:pt x="0" y="373486"/>
                </a:lnTo>
              </a:path>
            </a:pathLst>
          </a:cu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0F5D50C-83F1-474D-A666-8193A374163A}"/>
              </a:ext>
            </a:extLst>
          </p:cNvPr>
          <p:cNvSpPr/>
          <p:nvPr/>
        </p:nvSpPr>
        <p:spPr>
          <a:xfrm>
            <a:off x="5345375" y="2593226"/>
            <a:ext cx="5233586" cy="71139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TextBox 64">
            <a:extLst>
              <a:ext uri="{FF2B5EF4-FFF2-40B4-BE49-F238E27FC236}">
                <a16:creationId xmlns:a16="http://schemas.microsoft.com/office/drawing/2014/main" id="{7C9374A2-F8CA-499D-A91D-8A39556F965A}"/>
              </a:ext>
            </a:extLst>
          </p:cNvPr>
          <p:cNvSpPr txBox="1"/>
          <p:nvPr/>
        </p:nvSpPr>
        <p:spPr>
          <a:xfrm>
            <a:off x="5478534" y="2740698"/>
            <a:ext cx="5045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font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 02     </a:t>
            </a:r>
            <a:r>
              <a:rPr lang="zh-CN" altLang="en-US" sz="2400" b="1" kern="2400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外部附件</a:t>
            </a:r>
          </a:p>
        </p:txBody>
      </p:sp>
      <p:sp>
        <p:nvSpPr>
          <p:cNvPr id="53" name="任意多边形 44">
            <a:extLst>
              <a:ext uri="{FF2B5EF4-FFF2-40B4-BE49-F238E27FC236}">
                <a16:creationId xmlns:a16="http://schemas.microsoft.com/office/drawing/2014/main" id="{83D9AAB6-9220-492B-A60D-4CDD84F5DA7C}"/>
              </a:ext>
            </a:extLst>
          </p:cNvPr>
          <p:cNvSpPr/>
          <p:nvPr/>
        </p:nvSpPr>
        <p:spPr>
          <a:xfrm>
            <a:off x="6478715" y="2609268"/>
            <a:ext cx="3635680" cy="711397"/>
          </a:xfrm>
          <a:custGeom>
            <a:avLst/>
            <a:gdLst>
              <a:gd name="connsiteX0" fmla="*/ 0 w 2463662"/>
              <a:gd name="connsiteY0" fmla="*/ 0 h 1478645"/>
              <a:gd name="connsiteX1" fmla="*/ 877819 w 2463662"/>
              <a:gd name="connsiteY1" fmla="*/ 0 h 1478645"/>
              <a:gd name="connsiteX2" fmla="*/ 877819 w 2463662"/>
              <a:gd name="connsiteY2" fmla="*/ 1105159 h 1478645"/>
              <a:gd name="connsiteX3" fmla="*/ 2463662 w 2463662"/>
              <a:gd name="connsiteY3" fmla="*/ 1105159 h 1478645"/>
              <a:gd name="connsiteX4" fmla="*/ 2463662 w 2463662"/>
              <a:gd name="connsiteY4" fmla="*/ 1478645 h 1478645"/>
              <a:gd name="connsiteX5" fmla="*/ 0 w 2463662"/>
              <a:gd name="connsiteY5" fmla="*/ 1478645 h 1478645"/>
              <a:gd name="connsiteX6" fmla="*/ 0 w 2463662"/>
              <a:gd name="connsiteY6" fmla="*/ 0 h 1478645"/>
              <a:gd name="connsiteX0" fmla="*/ 877819 w 2463662"/>
              <a:gd name="connsiteY0" fmla="*/ 1105159 h 1478645"/>
              <a:gd name="connsiteX1" fmla="*/ 2463662 w 2463662"/>
              <a:gd name="connsiteY1" fmla="*/ 1105159 h 1478645"/>
              <a:gd name="connsiteX2" fmla="*/ 2463662 w 2463662"/>
              <a:gd name="connsiteY2" fmla="*/ 1478645 h 1478645"/>
              <a:gd name="connsiteX3" fmla="*/ 0 w 2463662"/>
              <a:gd name="connsiteY3" fmla="*/ 1478645 h 1478645"/>
              <a:gd name="connsiteX4" fmla="*/ 0 w 2463662"/>
              <a:gd name="connsiteY4" fmla="*/ 0 h 1478645"/>
              <a:gd name="connsiteX5" fmla="*/ 877819 w 2463662"/>
              <a:gd name="connsiteY5" fmla="*/ 0 h 1478645"/>
              <a:gd name="connsiteX6" fmla="*/ 969259 w 2463662"/>
              <a:gd name="connsiteY6" fmla="*/ 1196599 h 1478645"/>
              <a:gd name="connsiteX0" fmla="*/ 877819 w 2463662"/>
              <a:gd name="connsiteY0" fmla="*/ 1105159 h 1478645"/>
              <a:gd name="connsiteX1" fmla="*/ 2463662 w 2463662"/>
              <a:gd name="connsiteY1" fmla="*/ 1105159 h 1478645"/>
              <a:gd name="connsiteX2" fmla="*/ 2463662 w 2463662"/>
              <a:gd name="connsiteY2" fmla="*/ 1478645 h 1478645"/>
              <a:gd name="connsiteX3" fmla="*/ 0 w 2463662"/>
              <a:gd name="connsiteY3" fmla="*/ 1478645 h 1478645"/>
              <a:gd name="connsiteX4" fmla="*/ 0 w 2463662"/>
              <a:gd name="connsiteY4" fmla="*/ 0 h 1478645"/>
              <a:gd name="connsiteX5" fmla="*/ 877819 w 2463662"/>
              <a:gd name="connsiteY5" fmla="*/ 0 h 1478645"/>
              <a:gd name="connsiteX0" fmla="*/ 2463662 w 2463662"/>
              <a:gd name="connsiteY0" fmla="*/ 1105159 h 1478645"/>
              <a:gd name="connsiteX1" fmla="*/ 2463662 w 2463662"/>
              <a:gd name="connsiteY1" fmla="*/ 1478645 h 1478645"/>
              <a:gd name="connsiteX2" fmla="*/ 0 w 2463662"/>
              <a:gd name="connsiteY2" fmla="*/ 1478645 h 1478645"/>
              <a:gd name="connsiteX3" fmla="*/ 0 w 2463662"/>
              <a:gd name="connsiteY3" fmla="*/ 0 h 1478645"/>
              <a:gd name="connsiteX4" fmla="*/ 877819 w 2463662"/>
              <a:gd name="connsiteY4" fmla="*/ 0 h 1478645"/>
              <a:gd name="connsiteX0" fmla="*/ 2463662 w 2463662"/>
              <a:gd name="connsiteY0" fmla="*/ 1105159 h 1478645"/>
              <a:gd name="connsiteX1" fmla="*/ 2463662 w 2463662"/>
              <a:gd name="connsiteY1" fmla="*/ 1478645 h 1478645"/>
              <a:gd name="connsiteX2" fmla="*/ 0 w 2463662"/>
              <a:gd name="connsiteY2" fmla="*/ 1478645 h 1478645"/>
              <a:gd name="connsiteX3" fmla="*/ 0 w 2463662"/>
              <a:gd name="connsiteY3" fmla="*/ 0 h 1478645"/>
              <a:gd name="connsiteX0" fmla="*/ 2463662 w 2463662"/>
              <a:gd name="connsiteY0" fmla="*/ 0 h 373486"/>
              <a:gd name="connsiteX1" fmla="*/ 2463662 w 2463662"/>
              <a:gd name="connsiteY1" fmla="*/ 373486 h 373486"/>
              <a:gd name="connsiteX2" fmla="*/ 0 w 2463662"/>
              <a:gd name="connsiteY2" fmla="*/ 373486 h 373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3662" h="373486">
                <a:moveTo>
                  <a:pt x="2463662" y="0"/>
                </a:moveTo>
                <a:lnTo>
                  <a:pt x="2463662" y="373486"/>
                </a:lnTo>
                <a:lnTo>
                  <a:pt x="0" y="373486"/>
                </a:lnTo>
              </a:path>
            </a:pathLst>
          </a:cu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22D0381A-C04C-4BF3-A12E-620154B476E9}"/>
              </a:ext>
            </a:extLst>
          </p:cNvPr>
          <p:cNvSpPr/>
          <p:nvPr/>
        </p:nvSpPr>
        <p:spPr>
          <a:xfrm>
            <a:off x="5345375" y="3673318"/>
            <a:ext cx="5233586" cy="71139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TextBox 64">
            <a:extLst>
              <a:ext uri="{FF2B5EF4-FFF2-40B4-BE49-F238E27FC236}">
                <a16:creationId xmlns:a16="http://schemas.microsoft.com/office/drawing/2014/main" id="{83229DA8-32BF-4C83-99EE-91530DDD1D93}"/>
              </a:ext>
            </a:extLst>
          </p:cNvPr>
          <p:cNvSpPr txBox="1"/>
          <p:nvPr/>
        </p:nvSpPr>
        <p:spPr>
          <a:xfrm>
            <a:off x="5478534" y="3775386"/>
            <a:ext cx="5045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font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PART 03     </a:t>
            </a:r>
            <a:r>
              <a:rPr lang="zh-CN" altLang="en-US" sz="2400" b="1" kern="2400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软件与算法</a:t>
            </a:r>
          </a:p>
        </p:txBody>
      </p:sp>
      <p:sp>
        <p:nvSpPr>
          <p:cNvPr id="56" name="任意多边形 48">
            <a:extLst>
              <a:ext uri="{FF2B5EF4-FFF2-40B4-BE49-F238E27FC236}">
                <a16:creationId xmlns:a16="http://schemas.microsoft.com/office/drawing/2014/main" id="{641A84E7-7A57-4A68-A4C2-45826702D901}"/>
              </a:ext>
            </a:extLst>
          </p:cNvPr>
          <p:cNvSpPr/>
          <p:nvPr/>
        </p:nvSpPr>
        <p:spPr>
          <a:xfrm>
            <a:off x="6478715" y="3689360"/>
            <a:ext cx="3635680" cy="711397"/>
          </a:xfrm>
          <a:custGeom>
            <a:avLst/>
            <a:gdLst>
              <a:gd name="connsiteX0" fmla="*/ 0 w 2463662"/>
              <a:gd name="connsiteY0" fmla="*/ 0 h 1478645"/>
              <a:gd name="connsiteX1" fmla="*/ 877819 w 2463662"/>
              <a:gd name="connsiteY1" fmla="*/ 0 h 1478645"/>
              <a:gd name="connsiteX2" fmla="*/ 877819 w 2463662"/>
              <a:gd name="connsiteY2" fmla="*/ 1105159 h 1478645"/>
              <a:gd name="connsiteX3" fmla="*/ 2463662 w 2463662"/>
              <a:gd name="connsiteY3" fmla="*/ 1105159 h 1478645"/>
              <a:gd name="connsiteX4" fmla="*/ 2463662 w 2463662"/>
              <a:gd name="connsiteY4" fmla="*/ 1478645 h 1478645"/>
              <a:gd name="connsiteX5" fmla="*/ 0 w 2463662"/>
              <a:gd name="connsiteY5" fmla="*/ 1478645 h 1478645"/>
              <a:gd name="connsiteX6" fmla="*/ 0 w 2463662"/>
              <a:gd name="connsiteY6" fmla="*/ 0 h 1478645"/>
              <a:gd name="connsiteX0" fmla="*/ 877819 w 2463662"/>
              <a:gd name="connsiteY0" fmla="*/ 1105159 h 1478645"/>
              <a:gd name="connsiteX1" fmla="*/ 2463662 w 2463662"/>
              <a:gd name="connsiteY1" fmla="*/ 1105159 h 1478645"/>
              <a:gd name="connsiteX2" fmla="*/ 2463662 w 2463662"/>
              <a:gd name="connsiteY2" fmla="*/ 1478645 h 1478645"/>
              <a:gd name="connsiteX3" fmla="*/ 0 w 2463662"/>
              <a:gd name="connsiteY3" fmla="*/ 1478645 h 1478645"/>
              <a:gd name="connsiteX4" fmla="*/ 0 w 2463662"/>
              <a:gd name="connsiteY4" fmla="*/ 0 h 1478645"/>
              <a:gd name="connsiteX5" fmla="*/ 877819 w 2463662"/>
              <a:gd name="connsiteY5" fmla="*/ 0 h 1478645"/>
              <a:gd name="connsiteX6" fmla="*/ 969259 w 2463662"/>
              <a:gd name="connsiteY6" fmla="*/ 1196599 h 1478645"/>
              <a:gd name="connsiteX0" fmla="*/ 877819 w 2463662"/>
              <a:gd name="connsiteY0" fmla="*/ 1105159 h 1478645"/>
              <a:gd name="connsiteX1" fmla="*/ 2463662 w 2463662"/>
              <a:gd name="connsiteY1" fmla="*/ 1105159 h 1478645"/>
              <a:gd name="connsiteX2" fmla="*/ 2463662 w 2463662"/>
              <a:gd name="connsiteY2" fmla="*/ 1478645 h 1478645"/>
              <a:gd name="connsiteX3" fmla="*/ 0 w 2463662"/>
              <a:gd name="connsiteY3" fmla="*/ 1478645 h 1478645"/>
              <a:gd name="connsiteX4" fmla="*/ 0 w 2463662"/>
              <a:gd name="connsiteY4" fmla="*/ 0 h 1478645"/>
              <a:gd name="connsiteX5" fmla="*/ 877819 w 2463662"/>
              <a:gd name="connsiteY5" fmla="*/ 0 h 1478645"/>
              <a:gd name="connsiteX0" fmla="*/ 2463662 w 2463662"/>
              <a:gd name="connsiteY0" fmla="*/ 1105159 h 1478645"/>
              <a:gd name="connsiteX1" fmla="*/ 2463662 w 2463662"/>
              <a:gd name="connsiteY1" fmla="*/ 1478645 h 1478645"/>
              <a:gd name="connsiteX2" fmla="*/ 0 w 2463662"/>
              <a:gd name="connsiteY2" fmla="*/ 1478645 h 1478645"/>
              <a:gd name="connsiteX3" fmla="*/ 0 w 2463662"/>
              <a:gd name="connsiteY3" fmla="*/ 0 h 1478645"/>
              <a:gd name="connsiteX4" fmla="*/ 877819 w 2463662"/>
              <a:gd name="connsiteY4" fmla="*/ 0 h 1478645"/>
              <a:gd name="connsiteX0" fmla="*/ 2463662 w 2463662"/>
              <a:gd name="connsiteY0" fmla="*/ 1105159 h 1478645"/>
              <a:gd name="connsiteX1" fmla="*/ 2463662 w 2463662"/>
              <a:gd name="connsiteY1" fmla="*/ 1478645 h 1478645"/>
              <a:gd name="connsiteX2" fmla="*/ 0 w 2463662"/>
              <a:gd name="connsiteY2" fmla="*/ 1478645 h 1478645"/>
              <a:gd name="connsiteX3" fmla="*/ 0 w 2463662"/>
              <a:gd name="connsiteY3" fmla="*/ 0 h 1478645"/>
              <a:gd name="connsiteX0" fmla="*/ 2463662 w 2463662"/>
              <a:gd name="connsiteY0" fmla="*/ 0 h 373486"/>
              <a:gd name="connsiteX1" fmla="*/ 2463662 w 2463662"/>
              <a:gd name="connsiteY1" fmla="*/ 373486 h 373486"/>
              <a:gd name="connsiteX2" fmla="*/ 0 w 2463662"/>
              <a:gd name="connsiteY2" fmla="*/ 373486 h 373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3662" h="373486">
                <a:moveTo>
                  <a:pt x="2463662" y="0"/>
                </a:moveTo>
                <a:lnTo>
                  <a:pt x="2463662" y="373486"/>
                </a:lnTo>
                <a:lnTo>
                  <a:pt x="0" y="373486"/>
                </a:lnTo>
              </a:path>
            </a:pathLst>
          </a:cu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2B1AC41-B6C6-4B6A-875A-AE7B88D27969}"/>
              </a:ext>
            </a:extLst>
          </p:cNvPr>
          <p:cNvSpPr/>
          <p:nvPr/>
        </p:nvSpPr>
        <p:spPr>
          <a:xfrm>
            <a:off x="5345375" y="4757502"/>
            <a:ext cx="5233586" cy="711397"/>
          </a:xfrm>
          <a:prstGeom prst="rect">
            <a:avLst/>
          </a:prstGeom>
          <a:solidFill>
            <a:srgbClr val="F6F6F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TextBox 64">
            <a:extLst>
              <a:ext uri="{FF2B5EF4-FFF2-40B4-BE49-F238E27FC236}">
                <a16:creationId xmlns:a16="http://schemas.microsoft.com/office/drawing/2014/main" id="{D8E166A0-6463-4736-BE74-79D1B40599A7}"/>
              </a:ext>
            </a:extLst>
          </p:cNvPr>
          <p:cNvSpPr txBox="1"/>
          <p:nvPr/>
        </p:nvSpPr>
        <p:spPr>
          <a:xfrm>
            <a:off x="5478534" y="4859570"/>
            <a:ext cx="5045841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zh-CN"/>
            </a:defPPr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fontAlgn="ctr"/>
            <a:r>
              <a:rPr lang="en-US" altLang="zh-CN" dirty="0">
                <a:latin typeface="微软雅黑"/>
                <a:ea typeface="微软雅黑"/>
              </a:rPr>
              <a:t>PART 04     </a:t>
            </a:r>
            <a:r>
              <a:rPr lang="zh-CN" altLang="en-US" sz="2400" b="1" kern="2400" spc="600">
                <a:latin typeface="微软雅黑"/>
                <a:ea typeface="微软雅黑"/>
              </a:rPr>
              <a:t>作品总结</a:t>
            </a:r>
            <a:endParaRPr lang="zh-CN"/>
          </a:p>
        </p:txBody>
      </p:sp>
      <p:sp>
        <p:nvSpPr>
          <p:cNvPr id="31" name="任意多边形 48">
            <a:extLst>
              <a:ext uri="{FF2B5EF4-FFF2-40B4-BE49-F238E27FC236}">
                <a16:creationId xmlns:a16="http://schemas.microsoft.com/office/drawing/2014/main" id="{A7F4C57E-C19A-44C1-8295-555AE713E809}"/>
              </a:ext>
            </a:extLst>
          </p:cNvPr>
          <p:cNvSpPr/>
          <p:nvPr/>
        </p:nvSpPr>
        <p:spPr>
          <a:xfrm>
            <a:off x="6478715" y="4773544"/>
            <a:ext cx="3635680" cy="711397"/>
          </a:xfrm>
          <a:custGeom>
            <a:avLst/>
            <a:gdLst>
              <a:gd name="connsiteX0" fmla="*/ 0 w 2463662"/>
              <a:gd name="connsiteY0" fmla="*/ 0 h 1478645"/>
              <a:gd name="connsiteX1" fmla="*/ 877819 w 2463662"/>
              <a:gd name="connsiteY1" fmla="*/ 0 h 1478645"/>
              <a:gd name="connsiteX2" fmla="*/ 877819 w 2463662"/>
              <a:gd name="connsiteY2" fmla="*/ 1105159 h 1478645"/>
              <a:gd name="connsiteX3" fmla="*/ 2463662 w 2463662"/>
              <a:gd name="connsiteY3" fmla="*/ 1105159 h 1478645"/>
              <a:gd name="connsiteX4" fmla="*/ 2463662 w 2463662"/>
              <a:gd name="connsiteY4" fmla="*/ 1478645 h 1478645"/>
              <a:gd name="connsiteX5" fmla="*/ 0 w 2463662"/>
              <a:gd name="connsiteY5" fmla="*/ 1478645 h 1478645"/>
              <a:gd name="connsiteX6" fmla="*/ 0 w 2463662"/>
              <a:gd name="connsiteY6" fmla="*/ 0 h 1478645"/>
              <a:gd name="connsiteX0" fmla="*/ 877819 w 2463662"/>
              <a:gd name="connsiteY0" fmla="*/ 1105159 h 1478645"/>
              <a:gd name="connsiteX1" fmla="*/ 2463662 w 2463662"/>
              <a:gd name="connsiteY1" fmla="*/ 1105159 h 1478645"/>
              <a:gd name="connsiteX2" fmla="*/ 2463662 w 2463662"/>
              <a:gd name="connsiteY2" fmla="*/ 1478645 h 1478645"/>
              <a:gd name="connsiteX3" fmla="*/ 0 w 2463662"/>
              <a:gd name="connsiteY3" fmla="*/ 1478645 h 1478645"/>
              <a:gd name="connsiteX4" fmla="*/ 0 w 2463662"/>
              <a:gd name="connsiteY4" fmla="*/ 0 h 1478645"/>
              <a:gd name="connsiteX5" fmla="*/ 877819 w 2463662"/>
              <a:gd name="connsiteY5" fmla="*/ 0 h 1478645"/>
              <a:gd name="connsiteX6" fmla="*/ 969259 w 2463662"/>
              <a:gd name="connsiteY6" fmla="*/ 1196599 h 1478645"/>
              <a:gd name="connsiteX0" fmla="*/ 877819 w 2463662"/>
              <a:gd name="connsiteY0" fmla="*/ 1105159 h 1478645"/>
              <a:gd name="connsiteX1" fmla="*/ 2463662 w 2463662"/>
              <a:gd name="connsiteY1" fmla="*/ 1105159 h 1478645"/>
              <a:gd name="connsiteX2" fmla="*/ 2463662 w 2463662"/>
              <a:gd name="connsiteY2" fmla="*/ 1478645 h 1478645"/>
              <a:gd name="connsiteX3" fmla="*/ 0 w 2463662"/>
              <a:gd name="connsiteY3" fmla="*/ 1478645 h 1478645"/>
              <a:gd name="connsiteX4" fmla="*/ 0 w 2463662"/>
              <a:gd name="connsiteY4" fmla="*/ 0 h 1478645"/>
              <a:gd name="connsiteX5" fmla="*/ 877819 w 2463662"/>
              <a:gd name="connsiteY5" fmla="*/ 0 h 1478645"/>
              <a:gd name="connsiteX0" fmla="*/ 2463662 w 2463662"/>
              <a:gd name="connsiteY0" fmla="*/ 1105159 h 1478645"/>
              <a:gd name="connsiteX1" fmla="*/ 2463662 w 2463662"/>
              <a:gd name="connsiteY1" fmla="*/ 1478645 h 1478645"/>
              <a:gd name="connsiteX2" fmla="*/ 0 w 2463662"/>
              <a:gd name="connsiteY2" fmla="*/ 1478645 h 1478645"/>
              <a:gd name="connsiteX3" fmla="*/ 0 w 2463662"/>
              <a:gd name="connsiteY3" fmla="*/ 0 h 1478645"/>
              <a:gd name="connsiteX4" fmla="*/ 877819 w 2463662"/>
              <a:gd name="connsiteY4" fmla="*/ 0 h 1478645"/>
              <a:gd name="connsiteX0" fmla="*/ 2463662 w 2463662"/>
              <a:gd name="connsiteY0" fmla="*/ 1105159 h 1478645"/>
              <a:gd name="connsiteX1" fmla="*/ 2463662 w 2463662"/>
              <a:gd name="connsiteY1" fmla="*/ 1478645 h 1478645"/>
              <a:gd name="connsiteX2" fmla="*/ 0 w 2463662"/>
              <a:gd name="connsiteY2" fmla="*/ 1478645 h 1478645"/>
              <a:gd name="connsiteX3" fmla="*/ 0 w 2463662"/>
              <a:gd name="connsiteY3" fmla="*/ 0 h 1478645"/>
              <a:gd name="connsiteX0" fmla="*/ 2463662 w 2463662"/>
              <a:gd name="connsiteY0" fmla="*/ 0 h 373486"/>
              <a:gd name="connsiteX1" fmla="*/ 2463662 w 2463662"/>
              <a:gd name="connsiteY1" fmla="*/ 373486 h 373486"/>
              <a:gd name="connsiteX2" fmla="*/ 0 w 2463662"/>
              <a:gd name="connsiteY2" fmla="*/ 373486 h 373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3662" h="373486">
                <a:moveTo>
                  <a:pt x="2463662" y="0"/>
                </a:moveTo>
                <a:lnTo>
                  <a:pt x="2463662" y="373486"/>
                </a:lnTo>
                <a:lnTo>
                  <a:pt x="0" y="373486"/>
                </a:lnTo>
              </a:path>
            </a:pathLst>
          </a:custGeom>
          <a:noFill/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A9C2019-C753-4A36-8653-27499BA9F040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D6449FD-B8CC-46AA-B87A-B76D0A7D228C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1" cy="374950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22BB6149-0905-48FD-B38D-156AC98B2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992E8A7-7E78-44DE-80D2-55DF2FB0B36D}"/>
                </a:ext>
              </a:extLst>
            </p:cNvPr>
            <p:cNvSpPr txBox="1"/>
            <p:nvPr/>
          </p:nvSpPr>
          <p:spPr>
            <a:xfrm>
              <a:off x="5159895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310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3</a:t>
            </a:fld>
            <a:endParaRPr lang="zh-CN" altLang="zh-CN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3F9C072-2D2A-4F3C-9866-14E22C6D564B}"/>
              </a:ext>
            </a:extLst>
          </p:cNvPr>
          <p:cNvSpPr txBox="1"/>
          <p:nvPr/>
        </p:nvSpPr>
        <p:spPr>
          <a:xfrm>
            <a:off x="5443874" y="1887271"/>
            <a:ext cx="2544287" cy="707886"/>
          </a:xfrm>
          <a:prstGeom prst="rect">
            <a:avLst/>
          </a:prstGeom>
          <a:noFill/>
        </p:spPr>
        <p:txBody>
          <a:bodyPr vert="horz" wrap="none" rtlCol="0" anchor="ctr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技术路线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645036D-ECFD-4641-9655-866D6AC136E3}"/>
              </a:ext>
            </a:extLst>
          </p:cNvPr>
          <p:cNvGrpSpPr/>
          <p:nvPr/>
        </p:nvGrpSpPr>
        <p:grpSpPr>
          <a:xfrm>
            <a:off x="1598664" y="2131526"/>
            <a:ext cx="2498670" cy="2136057"/>
            <a:chOff x="1598664" y="2131526"/>
            <a:chExt cx="2498670" cy="2136057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9B340DB1-0754-4A8F-A926-425AE5A16D8B}"/>
                </a:ext>
              </a:extLst>
            </p:cNvPr>
            <p:cNvGrpSpPr/>
            <p:nvPr/>
          </p:nvGrpSpPr>
          <p:grpSpPr>
            <a:xfrm>
              <a:off x="1598664" y="2369365"/>
              <a:ext cx="2498670" cy="1862048"/>
              <a:chOff x="2757770" y="2361497"/>
              <a:chExt cx="2498670" cy="1862048"/>
            </a:xfrm>
          </p:grpSpPr>
          <p:sp>
            <p:nvSpPr>
              <p:cNvPr id="36" name="TextBox 59">
                <a:extLst>
                  <a:ext uri="{FF2B5EF4-FFF2-40B4-BE49-F238E27FC236}">
                    <a16:creationId xmlns:a16="http://schemas.microsoft.com/office/drawing/2014/main" id="{AA0D0C74-0606-4F0D-AE4B-4DBD6B3DC1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flipH="1">
                <a:off x="3115977" y="2361497"/>
                <a:ext cx="1782258" cy="18620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algn="ctr" defTabSz="685800">
                  <a:defRPr/>
                </a:pPr>
                <a:r>
                  <a:rPr lang="en-US" altLang="zh-CN" sz="11500" kern="0" dirty="0">
                    <a:solidFill>
                      <a:srgbClr val="164C8A"/>
                    </a:solidFill>
                    <a:latin typeface="Impact" panose="020B0806030902050204" pitchFamily="34" charset="0"/>
                    <a:ea typeface="微软雅黑" pitchFamily="34" charset="-122"/>
                  </a:rPr>
                  <a:t>01</a:t>
                </a:r>
                <a:endParaRPr lang="en-US" altLang="ko-KR" sz="8800" kern="0" dirty="0">
                  <a:solidFill>
                    <a:srgbClr val="164C8A"/>
                  </a:solidFill>
                  <a:latin typeface="Impact" panose="020B080603090205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A668A4D5-9EC6-4EEE-AAE2-BC57B46C2BCD}"/>
                  </a:ext>
                </a:extLst>
              </p:cNvPr>
              <p:cNvSpPr/>
              <p:nvPr/>
            </p:nvSpPr>
            <p:spPr>
              <a:xfrm>
                <a:off x="2787950" y="3646240"/>
                <a:ext cx="2468490" cy="3276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alpha val="9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1F3A382D-9B26-4B7E-B5CB-82A7027CB13E}"/>
                  </a:ext>
                </a:extLst>
              </p:cNvPr>
              <p:cNvSpPr/>
              <p:nvPr/>
            </p:nvSpPr>
            <p:spPr>
              <a:xfrm>
                <a:off x="2757770" y="3801706"/>
                <a:ext cx="2498670" cy="387863"/>
              </a:xfrm>
              <a:prstGeom prst="rect">
                <a:avLst/>
              </a:prstGeom>
              <a:solidFill>
                <a:srgbClr val="F9F9F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C24804B6-FB1D-4EC3-8EEE-23179CA41177}"/>
                </a:ext>
              </a:extLst>
            </p:cNvPr>
            <p:cNvSpPr/>
            <p:nvPr/>
          </p:nvSpPr>
          <p:spPr>
            <a:xfrm>
              <a:off x="1894011" y="2131526"/>
              <a:ext cx="1954610" cy="1113172"/>
            </a:xfrm>
            <a:custGeom>
              <a:avLst/>
              <a:gdLst>
                <a:gd name="connsiteX0" fmla="*/ 0 w 1845118"/>
                <a:gd name="connsiteY0" fmla="*/ 0 h 1113172"/>
                <a:gd name="connsiteX1" fmla="*/ 1845118 w 1845118"/>
                <a:gd name="connsiteY1" fmla="*/ 0 h 1113172"/>
                <a:gd name="connsiteX2" fmla="*/ 1845118 w 1845118"/>
                <a:gd name="connsiteY2" fmla="*/ 1113172 h 1113172"/>
                <a:gd name="connsiteX3" fmla="*/ 1054278 w 1845118"/>
                <a:gd name="connsiteY3" fmla="*/ 1113172 h 1113172"/>
                <a:gd name="connsiteX4" fmla="*/ 1054278 w 1845118"/>
                <a:gd name="connsiteY4" fmla="*/ 539460 h 1113172"/>
                <a:gd name="connsiteX5" fmla="*/ 0 w 1845118"/>
                <a:gd name="connsiteY5" fmla="*/ 539460 h 1113172"/>
                <a:gd name="connsiteX0" fmla="*/ 1054278 w 1845118"/>
                <a:gd name="connsiteY0" fmla="*/ 539460 h 1113172"/>
                <a:gd name="connsiteX1" fmla="*/ 0 w 1845118"/>
                <a:gd name="connsiteY1" fmla="*/ 539460 h 1113172"/>
                <a:gd name="connsiteX2" fmla="*/ 0 w 1845118"/>
                <a:gd name="connsiteY2" fmla="*/ 0 h 1113172"/>
                <a:gd name="connsiteX3" fmla="*/ 1845118 w 1845118"/>
                <a:gd name="connsiteY3" fmla="*/ 0 h 1113172"/>
                <a:gd name="connsiteX4" fmla="*/ 1845118 w 1845118"/>
                <a:gd name="connsiteY4" fmla="*/ 1113172 h 1113172"/>
                <a:gd name="connsiteX5" fmla="*/ 1054278 w 1845118"/>
                <a:gd name="connsiteY5" fmla="*/ 1113172 h 1113172"/>
                <a:gd name="connsiteX6" fmla="*/ 1145718 w 1845118"/>
                <a:gd name="connsiteY6" fmla="*/ 630900 h 1113172"/>
                <a:gd name="connsiteX0" fmla="*/ 1054278 w 1845118"/>
                <a:gd name="connsiteY0" fmla="*/ 539460 h 1113172"/>
                <a:gd name="connsiteX1" fmla="*/ 0 w 1845118"/>
                <a:gd name="connsiteY1" fmla="*/ 539460 h 1113172"/>
                <a:gd name="connsiteX2" fmla="*/ 0 w 1845118"/>
                <a:gd name="connsiteY2" fmla="*/ 0 h 1113172"/>
                <a:gd name="connsiteX3" fmla="*/ 1845118 w 1845118"/>
                <a:gd name="connsiteY3" fmla="*/ 0 h 1113172"/>
                <a:gd name="connsiteX4" fmla="*/ 1845118 w 1845118"/>
                <a:gd name="connsiteY4" fmla="*/ 1113172 h 1113172"/>
                <a:gd name="connsiteX5" fmla="*/ 1054278 w 1845118"/>
                <a:gd name="connsiteY5" fmla="*/ 1113172 h 1113172"/>
                <a:gd name="connsiteX0" fmla="*/ 0 w 1845118"/>
                <a:gd name="connsiteY0" fmla="*/ 539460 h 1113172"/>
                <a:gd name="connsiteX1" fmla="*/ 0 w 1845118"/>
                <a:gd name="connsiteY1" fmla="*/ 0 h 1113172"/>
                <a:gd name="connsiteX2" fmla="*/ 1845118 w 1845118"/>
                <a:gd name="connsiteY2" fmla="*/ 0 h 1113172"/>
                <a:gd name="connsiteX3" fmla="*/ 1845118 w 1845118"/>
                <a:gd name="connsiteY3" fmla="*/ 1113172 h 1113172"/>
                <a:gd name="connsiteX4" fmla="*/ 1054278 w 1845118"/>
                <a:gd name="connsiteY4" fmla="*/ 1113172 h 1113172"/>
                <a:gd name="connsiteX0" fmla="*/ 0 w 1845118"/>
                <a:gd name="connsiteY0" fmla="*/ 539460 h 1113172"/>
                <a:gd name="connsiteX1" fmla="*/ 0 w 1845118"/>
                <a:gd name="connsiteY1" fmla="*/ 0 h 1113172"/>
                <a:gd name="connsiteX2" fmla="*/ 1845118 w 1845118"/>
                <a:gd name="connsiteY2" fmla="*/ 0 h 1113172"/>
                <a:gd name="connsiteX3" fmla="*/ 1845118 w 1845118"/>
                <a:gd name="connsiteY3" fmla="*/ 1113172 h 111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5118" h="1113172">
                  <a:moveTo>
                    <a:pt x="0" y="539460"/>
                  </a:moveTo>
                  <a:lnTo>
                    <a:pt x="0" y="0"/>
                  </a:lnTo>
                  <a:lnTo>
                    <a:pt x="1845118" y="0"/>
                  </a:lnTo>
                  <a:lnTo>
                    <a:pt x="1845118" y="1113172"/>
                  </a:lnTo>
                </a:path>
              </a:pathLst>
            </a:custGeom>
            <a:noFill/>
            <a:ln w="317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0" name="任意多边形 36">
              <a:extLst>
                <a:ext uri="{FF2B5EF4-FFF2-40B4-BE49-F238E27FC236}">
                  <a16:creationId xmlns:a16="http://schemas.microsoft.com/office/drawing/2014/main" id="{C695C8F7-83DA-4561-ABB8-9962C68381F8}"/>
                </a:ext>
              </a:extLst>
            </p:cNvPr>
            <p:cNvSpPr/>
            <p:nvPr/>
          </p:nvSpPr>
          <p:spPr>
            <a:xfrm>
              <a:off x="1598664" y="2439705"/>
              <a:ext cx="2498670" cy="1827878"/>
            </a:xfrm>
            <a:custGeom>
              <a:avLst/>
              <a:gdLst>
                <a:gd name="connsiteX0" fmla="*/ 0 w 2362498"/>
                <a:gd name="connsiteY0" fmla="*/ 0 h 1827878"/>
                <a:gd name="connsiteX1" fmla="*/ 618105 w 2362498"/>
                <a:gd name="connsiteY1" fmla="*/ 0 h 1827878"/>
                <a:gd name="connsiteX2" fmla="*/ 618105 w 2362498"/>
                <a:gd name="connsiteY2" fmla="*/ 1612423 h 1827878"/>
                <a:gd name="connsiteX3" fmla="*/ 2362498 w 2362498"/>
                <a:gd name="connsiteY3" fmla="*/ 1612423 h 1827878"/>
                <a:gd name="connsiteX4" fmla="*/ 2362498 w 2362498"/>
                <a:gd name="connsiteY4" fmla="*/ 1827878 h 1827878"/>
                <a:gd name="connsiteX5" fmla="*/ 839514 w 2362498"/>
                <a:gd name="connsiteY5" fmla="*/ 1827878 h 1827878"/>
                <a:gd name="connsiteX6" fmla="*/ 433218 w 2362498"/>
                <a:gd name="connsiteY6" fmla="*/ 1827878 h 1827878"/>
                <a:gd name="connsiteX7" fmla="*/ 433218 w 2362498"/>
                <a:gd name="connsiteY7" fmla="*/ 1826314 h 1827878"/>
                <a:gd name="connsiteX8" fmla="*/ 0 w 2362498"/>
                <a:gd name="connsiteY8" fmla="*/ 1826314 h 1827878"/>
                <a:gd name="connsiteX0" fmla="*/ 618105 w 2362498"/>
                <a:gd name="connsiteY0" fmla="*/ 1612423 h 1827878"/>
                <a:gd name="connsiteX1" fmla="*/ 2362498 w 2362498"/>
                <a:gd name="connsiteY1" fmla="*/ 1612423 h 1827878"/>
                <a:gd name="connsiteX2" fmla="*/ 2362498 w 2362498"/>
                <a:gd name="connsiteY2" fmla="*/ 1827878 h 1827878"/>
                <a:gd name="connsiteX3" fmla="*/ 839514 w 2362498"/>
                <a:gd name="connsiteY3" fmla="*/ 1827878 h 1827878"/>
                <a:gd name="connsiteX4" fmla="*/ 433218 w 2362498"/>
                <a:gd name="connsiteY4" fmla="*/ 1827878 h 1827878"/>
                <a:gd name="connsiteX5" fmla="*/ 433218 w 2362498"/>
                <a:gd name="connsiteY5" fmla="*/ 1826314 h 1827878"/>
                <a:gd name="connsiteX6" fmla="*/ 0 w 2362498"/>
                <a:gd name="connsiteY6" fmla="*/ 1826314 h 1827878"/>
                <a:gd name="connsiteX7" fmla="*/ 0 w 2362498"/>
                <a:gd name="connsiteY7" fmla="*/ 0 h 1827878"/>
                <a:gd name="connsiteX8" fmla="*/ 618105 w 2362498"/>
                <a:gd name="connsiteY8" fmla="*/ 0 h 1827878"/>
                <a:gd name="connsiteX9" fmla="*/ 709545 w 2362498"/>
                <a:gd name="connsiteY9" fmla="*/ 1703863 h 1827878"/>
                <a:gd name="connsiteX0" fmla="*/ 618105 w 2362498"/>
                <a:gd name="connsiteY0" fmla="*/ 1612423 h 1827878"/>
                <a:gd name="connsiteX1" fmla="*/ 2362498 w 2362498"/>
                <a:gd name="connsiteY1" fmla="*/ 1612423 h 1827878"/>
                <a:gd name="connsiteX2" fmla="*/ 2362498 w 2362498"/>
                <a:gd name="connsiteY2" fmla="*/ 1827878 h 1827878"/>
                <a:gd name="connsiteX3" fmla="*/ 839514 w 2362498"/>
                <a:gd name="connsiteY3" fmla="*/ 1827878 h 1827878"/>
                <a:gd name="connsiteX4" fmla="*/ 433218 w 2362498"/>
                <a:gd name="connsiteY4" fmla="*/ 1827878 h 1827878"/>
                <a:gd name="connsiteX5" fmla="*/ 433218 w 2362498"/>
                <a:gd name="connsiteY5" fmla="*/ 1826314 h 1827878"/>
                <a:gd name="connsiteX6" fmla="*/ 0 w 2362498"/>
                <a:gd name="connsiteY6" fmla="*/ 1826314 h 1827878"/>
                <a:gd name="connsiteX7" fmla="*/ 0 w 2362498"/>
                <a:gd name="connsiteY7" fmla="*/ 0 h 1827878"/>
                <a:gd name="connsiteX8" fmla="*/ 618105 w 2362498"/>
                <a:gd name="connsiteY8" fmla="*/ 0 h 1827878"/>
                <a:gd name="connsiteX0" fmla="*/ 2362498 w 2362498"/>
                <a:gd name="connsiteY0" fmla="*/ 1612423 h 1827878"/>
                <a:gd name="connsiteX1" fmla="*/ 2362498 w 2362498"/>
                <a:gd name="connsiteY1" fmla="*/ 1827878 h 1827878"/>
                <a:gd name="connsiteX2" fmla="*/ 839514 w 2362498"/>
                <a:gd name="connsiteY2" fmla="*/ 1827878 h 1827878"/>
                <a:gd name="connsiteX3" fmla="*/ 433218 w 2362498"/>
                <a:gd name="connsiteY3" fmla="*/ 1827878 h 1827878"/>
                <a:gd name="connsiteX4" fmla="*/ 433218 w 2362498"/>
                <a:gd name="connsiteY4" fmla="*/ 1826314 h 1827878"/>
                <a:gd name="connsiteX5" fmla="*/ 0 w 2362498"/>
                <a:gd name="connsiteY5" fmla="*/ 1826314 h 1827878"/>
                <a:gd name="connsiteX6" fmla="*/ 0 w 2362498"/>
                <a:gd name="connsiteY6" fmla="*/ 0 h 1827878"/>
                <a:gd name="connsiteX7" fmla="*/ 618105 w 2362498"/>
                <a:gd name="connsiteY7" fmla="*/ 0 h 1827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2498" h="1827878">
                  <a:moveTo>
                    <a:pt x="2362498" y="1612423"/>
                  </a:moveTo>
                  <a:lnTo>
                    <a:pt x="2362498" y="1827878"/>
                  </a:lnTo>
                  <a:lnTo>
                    <a:pt x="839514" y="1827878"/>
                  </a:lnTo>
                  <a:lnTo>
                    <a:pt x="433218" y="1827878"/>
                  </a:lnTo>
                  <a:lnTo>
                    <a:pt x="433218" y="1826314"/>
                  </a:lnTo>
                  <a:lnTo>
                    <a:pt x="0" y="1826314"/>
                  </a:lnTo>
                  <a:lnTo>
                    <a:pt x="0" y="0"/>
                  </a:lnTo>
                  <a:lnTo>
                    <a:pt x="618105" y="0"/>
                  </a:lnTo>
                </a:path>
              </a:pathLst>
            </a:custGeom>
            <a:noFill/>
            <a:ln w="317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375F14A-D462-4097-9E8C-91381E52CD10}"/>
              </a:ext>
            </a:extLst>
          </p:cNvPr>
          <p:cNvSpPr txBox="1"/>
          <p:nvPr/>
        </p:nvSpPr>
        <p:spPr>
          <a:xfrm>
            <a:off x="5591944" y="2979264"/>
            <a:ext cx="266024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技术路线总览</a:t>
            </a:r>
            <a:endParaRPr lang="en-US" altLang="zh-CN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光路设计</a:t>
            </a:r>
            <a:endParaRPr lang="en-US" altLang="zh-CN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预测算法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DA93573-1D5B-420C-8577-E2560911F0EB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EE7ABEB-BE1F-46BD-A9B0-0DCE57652651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F2262ACC-81B6-4307-B2CB-9DD7FD57B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F58FD99-2E8F-4525-8FC1-68F5ACD02967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633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4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2988319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总览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2553005-319E-478F-B214-A22298BB0B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1083" y="1593075"/>
            <a:ext cx="9289831" cy="3762132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4F214C53-3119-42CF-8194-F28B0090729D}"/>
              </a:ext>
            </a:extLst>
          </p:cNvPr>
          <p:cNvSpPr/>
          <p:nvPr/>
        </p:nvSpPr>
        <p:spPr>
          <a:xfrm>
            <a:off x="1056906" y="1340768"/>
            <a:ext cx="3598934" cy="6480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原理：近红外光谱吸收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3CE5A7C-C803-455E-AF01-7FC9DF934C3A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4F86081C-16FC-4AD7-A8E0-F7D2AB5E7F64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B840DD5F-63F5-4086-8A53-28FE8671B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A22D89FC-A23F-4C46-ADCB-E8F8424BE037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55BFB1BD-F435-4E63-A082-EBB33926B4B5}"/>
              </a:ext>
            </a:extLst>
          </p:cNvPr>
          <p:cNvSpPr/>
          <p:nvPr/>
        </p:nvSpPr>
        <p:spPr>
          <a:xfrm>
            <a:off x="3203528" y="5574922"/>
            <a:ext cx="5784943" cy="5533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优点：宽光谱测量，精度更高</a:t>
            </a:r>
          </a:p>
        </p:txBody>
      </p:sp>
    </p:spTree>
    <p:extLst>
      <p:ext uri="{BB962C8B-B14F-4D97-AF65-F5344CB8AC3E}">
        <p14:creationId xmlns:p14="http://schemas.microsoft.com/office/powerpoint/2010/main" val="59888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5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350128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光路结构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CFU08W(AP@DN_14N0CQTVF">
            <a:extLst>
              <a:ext uri="{FF2B5EF4-FFF2-40B4-BE49-F238E27FC236}">
                <a16:creationId xmlns:a16="http://schemas.microsoft.com/office/drawing/2014/main" id="{8EC2DE93-1170-4AD8-895D-2257B08AA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504" y="1974967"/>
            <a:ext cx="3599636" cy="2828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图片 10" descr="lighting2">
            <a:extLst>
              <a:ext uri="{FF2B5EF4-FFF2-40B4-BE49-F238E27FC236}">
                <a16:creationId xmlns:a16="http://schemas.microsoft.com/office/drawing/2014/main" id="{BFA307AC-68DC-4021-9EFE-6C3D2D0799B5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6779" y="2130099"/>
            <a:ext cx="3064424" cy="25978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FD2F4F0-60B1-4642-B532-2DF4C09F8950}"/>
              </a:ext>
            </a:extLst>
          </p:cNvPr>
          <p:cNvSpPr txBox="1"/>
          <p:nvPr/>
        </p:nvSpPr>
        <p:spPr>
          <a:xfrm>
            <a:off x="1991544" y="5023885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切尼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特纳光路原理图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B77FE22-536A-4D04-9BAD-763C660D4F40}"/>
              </a:ext>
            </a:extLst>
          </p:cNvPr>
          <p:cNvSpPr txBox="1"/>
          <p:nvPr/>
        </p:nvSpPr>
        <p:spPr>
          <a:xfrm>
            <a:off x="7206863" y="5023885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改进的光路结构仿真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FB22D466-C316-4544-B6F9-65B85C5C4D42}"/>
              </a:ext>
            </a:extLst>
          </p:cNvPr>
          <p:cNvSpPr/>
          <p:nvPr/>
        </p:nvSpPr>
        <p:spPr>
          <a:xfrm>
            <a:off x="1196003" y="1128514"/>
            <a:ext cx="3599636" cy="65684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交叉式切尼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特纳结构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F6BABBF-ED1B-48C2-9A1B-54E43E377F13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FE38F18-1077-4956-ABBD-FF036F62A5F9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29899615-3784-4ABA-8670-5BCE6CEBF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7C939D27-3668-4D7A-8537-56E0075F804C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8FDF4992-D2F6-4F75-85D7-8FBD62036D38}"/>
              </a:ext>
            </a:extLst>
          </p:cNvPr>
          <p:cNvSpPr/>
          <p:nvPr/>
        </p:nvSpPr>
        <p:spPr>
          <a:xfrm>
            <a:off x="3203528" y="5574922"/>
            <a:ext cx="5784943" cy="5533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优点：空间利用率高，像差小</a:t>
            </a:r>
          </a:p>
        </p:txBody>
      </p:sp>
    </p:spTree>
    <p:extLst>
      <p:ext uri="{BB962C8B-B14F-4D97-AF65-F5344CB8AC3E}">
        <p14:creationId xmlns:p14="http://schemas.microsoft.com/office/powerpoint/2010/main" val="67002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0084D0E-4355-47B6-9BB4-DB320ABF4565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6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350128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预测算法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469A68-176A-4FD6-B7A1-132FCCF5B92E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564" y="2267633"/>
            <a:ext cx="7848872" cy="252215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矩形: 圆角 8">
            <a:extLst>
              <a:ext uri="{FF2B5EF4-FFF2-40B4-BE49-F238E27FC236}">
                <a16:creationId xmlns:a16="http://schemas.microsoft.com/office/drawing/2014/main" id="{A15B4CB0-4B81-43A8-B560-7428C2E9BF37}"/>
              </a:ext>
            </a:extLst>
          </p:cNvPr>
          <p:cNvSpPr/>
          <p:nvPr/>
        </p:nvSpPr>
        <p:spPr>
          <a:xfrm>
            <a:off x="1089810" y="1247453"/>
            <a:ext cx="3599636" cy="65684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卷积神经网络预测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466E3FE-AD85-4C63-8539-C794BE4011F8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520F736-A219-4716-B28F-A11522FA5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C69DB3E-0860-46E6-A595-7FE81260291C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4D33EAB5-856F-4DE1-9E22-014F491140E3}"/>
              </a:ext>
            </a:extLst>
          </p:cNvPr>
          <p:cNvSpPr/>
          <p:nvPr/>
        </p:nvSpPr>
        <p:spPr>
          <a:xfrm>
            <a:off x="3137596" y="5424161"/>
            <a:ext cx="5916807" cy="5533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优点：创新性应用、自适应性，收敛快</a:t>
            </a:r>
          </a:p>
        </p:txBody>
      </p:sp>
    </p:spTree>
    <p:extLst>
      <p:ext uri="{BB962C8B-B14F-4D97-AF65-F5344CB8AC3E}">
        <p14:creationId xmlns:p14="http://schemas.microsoft.com/office/powerpoint/2010/main" val="2429518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7</a:t>
            </a:fld>
            <a:endParaRPr lang="zh-CN" altLang="zh-CN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3F9C072-2D2A-4F3C-9866-14E22C6D564B}"/>
              </a:ext>
            </a:extLst>
          </p:cNvPr>
          <p:cNvSpPr txBox="1"/>
          <p:nvPr/>
        </p:nvSpPr>
        <p:spPr>
          <a:xfrm>
            <a:off x="5447931" y="1735119"/>
            <a:ext cx="2544286" cy="707886"/>
          </a:xfrm>
          <a:prstGeom prst="rect">
            <a:avLst/>
          </a:prstGeom>
          <a:noFill/>
        </p:spPr>
        <p:txBody>
          <a:bodyPr vert="horz" wrap="none" rtlCol="0" anchor="ctr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外部附件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645036D-ECFD-4641-9655-866D6AC136E3}"/>
              </a:ext>
            </a:extLst>
          </p:cNvPr>
          <p:cNvGrpSpPr/>
          <p:nvPr/>
        </p:nvGrpSpPr>
        <p:grpSpPr>
          <a:xfrm>
            <a:off x="1598664" y="2131526"/>
            <a:ext cx="2498670" cy="2136057"/>
            <a:chOff x="1598664" y="2131526"/>
            <a:chExt cx="2498670" cy="2136057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9B340DB1-0754-4A8F-A926-425AE5A16D8B}"/>
                </a:ext>
              </a:extLst>
            </p:cNvPr>
            <p:cNvGrpSpPr/>
            <p:nvPr/>
          </p:nvGrpSpPr>
          <p:grpSpPr>
            <a:xfrm>
              <a:off x="1598664" y="2369365"/>
              <a:ext cx="2498670" cy="1862048"/>
              <a:chOff x="2757770" y="2361497"/>
              <a:chExt cx="2498670" cy="1862048"/>
            </a:xfrm>
          </p:grpSpPr>
          <p:sp>
            <p:nvSpPr>
              <p:cNvPr id="36" name="TextBox 59">
                <a:extLst>
                  <a:ext uri="{FF2B5EF4-FFF2-40B4-BE49-F238E27FC236}">
                    <a16:creationId xmlns:a16="http://schemas.microsoft.com/office/drawing/2014/main" id="{AA0D0C74-0606-4F0D-AE4B-4DBD6B3DC1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flipH="1">
                <a:off x="3115977" y="2361497"/>
                <a:ext cx="1782258" cy="18620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algn="ctr" defTabSz="685800">
                  <a:defRPr/>
                </a:pPr>
                <a:r>
                  <a:rPr lang="en-US" altLang="zh-CN" sz="11500" kern="0" dirty="0">
                    <a:solidFill>
                      <a:srgbClr val="164C8A"/>
                    </a:solidFill>
                    <a:latin typeface="Impact" panose="020B0806030902050204" pitchFamily="34" charset="0"/>
                    <a:ea typeface="微软雅黑" pitchFamily="34" charset="-122"/>
                  </a:rPr>
                  <a:t>02</a:t>
                </a:r>
                <a:endParaRPr lang="en-US" altLang="ko-KR" sz="8800" kern="0" dirty="0">
                  <a:solidFill>
                    <a:srgbClr val="164C8A"/>
                  </a:solidFill>
                  <a:latin typeface="Impact" panose="020B0806030902050204" pitchFamily="34" charset="0"/>
                  <a:ea typeface="微软雅黑" pitchFamily="34" charset="-122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A668A4D5-9EC6-4EEE-AAE2-BC57B46C2BCD}"/>
                  </a:ext>
                </a:extLst>
              </p:cNvPr>
              <p:cNvSpPr/>
              <p:nvPr/>
            </p:nvSpPr>
            <p:spPr>
              <a:xfrm>
                <a:off x="2787950" y="3646240"/>
                <a:ext cx="2468490" cy="3276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alpha val="90000"/>
                    </a:schemeClr>
                  </a:gs>
                  <a:gs pos="100000">
                    <a:schemeClr val="tx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1F3A382D-9B26-4B7E-B5CB-82A7027CB13E}"/>
                  </a:ext>
                </a:extLst>
              </p:cNvPr>
              <p:cNvSpPr/>
              <p:nvPr/>
            </p:nvSpPr>
            <p:spPr>
              <a:xfrm>
                <a:off x="2757770" y="3801706"/>
                <a:ext cx="2498670" cy="387863"/>
              </a:xfrm>
              <a:prstGeom prst="rect">
                <a:avLst/>
              </a:prstGeom>
              <a:solidFill>
                <a:srgbClr val="F9F9F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9" name="任意多边形 38">
              <a:extLst>
                <a:ext uri="{FF2B5EF4-FFF2-40B4-BE49-F238E27FC236}">
                  <a16:creationId xmlns:a16="http://schemas.microsoft.com/office/drawing/2014/main" id="{C24804B6-FB1D-4EC3-8EEE-23179CA41177}"/>
                </a:ext>
              </a:extLst>
            </p:cNvPr>
            <p:cNvSpPr/>
            <p:nvPr/>
          </p:nvSpPr>
          <p:spPr>
            <a:xfrm>
              <a:off x="1894011" y="2131526"/>
              <a:ext cx="1954610" cy="1113172"/>
            </a:xfrm>
            <a:custGeom>
              <a:avLst/>
              <a:gdLst>
                <a:gd name="connsiteX0" fmla="*/ 0 w 1845118"/>
                <a:gd name="connsiteY0" fmla="*/ 0 h 1113172"/>
                <a:gd name="connsiteX1" fmla="*/ 1845118 w 1845118"/>
                <a:gd name="connsiteY1" fmla="*/ 0 h 1113172"/>
                <a:gd name="connsiteX2" fmla="*/ 1845118 w 1845118"/>
                <a:gd name="connsiteY2" fmla="*/ 1113172 h 1113172"/>
                <a:gd name="connsiteX3" fmla="*/ 1054278 w 1845118"/>
                <a:gd name="connsiteY3" fmla="*/ 1113172 h 1113172"/>
                <a:gd name="connsiteX4" fmla="*/ 1054278 w 1845118"/>
                <a:gd name="connsiteY4" fmla="*/ 539460 h 1113172"/>
                <a:gd name="connsiteX5" fmla="*/ 0 w 1845118"/>
                <a:gd name="connsiteY5" fmla="*/ 539460 h 1113172"/>
                <a:gd name="connsiteX0" fmla="*/ 1054278 w 1845118"/>
                <a:gd name="connsiteY0" fmla="*/ 539460 h 1113172"/>
                <a:gd name="connsiteX1" fmla="*/ 0 w 1845118"/>
                <a:gd name="connsiteY1" fmla="*/ 539460 h 1113172"/>
                <a:gd name="connsiteX2" fmla="*/ 0 w 1845118"/>
                <a:gd name="connsiteY2" fmla="*/ 0 h 1113172"/>
                <a:gd name="connsiteX3" fmla="*/ 1845118 w 1845118"/>
                <a:gd name="connsiteY3" fmla="*/ 0 h 1113172"/>
                <a:gd name="connsiteX4" fmla="*/ 1845118 w 1845118"/>
                <a:gd name="connsiteY4" fmla="*/ 1113172 h 1113172"/>
                <a:gd name="connsiteX5" fmla="*/ 1054278 w 1845118"/>
                <a:gd name="connsiteY5" fmla="*/ 1113172 h 1113172"/>
                <a:gd name="connsiteX6" fmla="*/ 1145718 w 1845118"/>
                <a:gd name="connsiteY6" fmla="*/ 630900 h 1113172"/>
                <a:gd name="connsiteX0" fmla="*/ 1054278 w 1845118"/>
                <a:gd name="connsiteY0" fmla="*/ 539460 h 1113172"/>
                <a:gd name="connsiteX1" fmla="*/ 0 w 1845118"/>
                <a:gd name="connsiteY1" fmla="*/ 539460 h 1113172"/>
                <a:gd name="connsiteX2" fmla="*/ 0 w 1845118"/>
                <a:gd name="connsiteY2" fmla="*/ 0 h 1113172"/>
                <a:gd name="connsiteX3" fmla="*/ 1845118 w 1845118"/>
                <a:gd name="connsiteY3" fmla="*/ 0 h 1113172"/>
                <a:gd name="connsiteX4" fmla="*/ 1845118 w 1845118"/>
                <a:gd name="connsiteY4" fmla="*/ 1113172 h 1113172"/>
                <a:gd name="connsiteX5" fmla="*/ 1054278 w 1845118"/>
                <a:gd name="connsiteY5" fmla="*/ 1113172 h 1113172"/>
                <a:gd name="connsiteX0" fmla="*/ 0 w 1845118"/>
                <a:gd name="connsiteY0" fmla="*/ 539460 h 1113172"/>
                <a:gd name="connsiteX1" fmla="*/ 0 w 1845118"/>
                <a:gd name="connsiteY1" fmla="*/ 0 h 1113172"/>
                <a:gd name="connsiteX2" fmla="*/ 1845118 w 1845118"/>
                <a:gd name="connsiteY2" fmla="*/ 0 h 1113172"/>
                <a:gd name="connsiteX3" fmla="*/ 1845118 w 1845118"/>
                <a:gd name="connsiteY3" fmla="*/ 1113172 h 1113172"/>
                <a:gd name="connsiteX4" fmla="*/ 1054278 w 1845118"/>
                <a:gd name="connsiteY4" fmla="*/ 1113172 h 1113172"/>
                <a:gd name="connsiteX0" fmla="*/ 0 w 1845118"/>
                <a:gd name="connsiteY0" fmla="*/ 539460 h 1113172"/>
                <a:gd name="connsiteX1" fmla="*/ 0 w 1845118"/>
                <a:gd name="connsiteY1" fmla="*/ 0 h 1113172"/>
                <a:gd name="connsiteX2" fmla="*/ 1845118 w 1845118"/>
                <a:gd name="connsiteY2" fmla="*/ 0 h 1113172"/>
                <a:gd name="connsiteX3" fmla="*/ 1845118 w 1845118"/>
                <a:gd name="connsiteY3" fmla="*/ 1113172 h 111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5118" h="1113172">
                  <a:moveTo>
                    <a:pt x="0" y="539460"/>
                  </a:moveTo>
                  <a:lnTo>
                    <a:pt x="0" y="0"/>
                  </a:lnTo>
                  <a:lnTo>
                    <a:pt x="1845118" y="0"/>
                  </a:lnTo>
                  <a:lnTo>
                    <a:pt x="1845118" y="1113172"/>
                  </a:lnTo>
                </a:path>
              </a:pathLst>
            </a:custGeom>
            <a:noFill/>
            <a:ln w="317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0" name="任意多边形 36">
              <a:extLst>
                <a:ext uri="{FF2B5EF4-FFF2-40B4-BE49-F238E27FC236}">
                  <a16:creationId xmlns:a16="http://schemas.microsoft.com/office/drawing/2014/main" id="{C695C8F7-83DA-4561-ABB8-9962C68381F8}"/>
                </a:ext>
              </a:extLst>
            </p:cNvPr>
            <p:cNvSpPr/>
            <p:nvPr/>
          </p:nvSpPr>
          <p:spPr>
            <a:xfrm>
              <a:off x="1598664" y="2439705"/>
              <a:ext cx="2498670" cy="1827878"/>
            </a:xfrm>
            <a:custGeom>
              <a:avLst/>
              <a:gdLst>
                <a:gd name="connsiteX0" fmla="*/ 0 w 2362498"/>
                <a:gd name="connsiteY0" fmla="*/ 0 h 1827878"/>
                <a:gd name="connsiteX1" fmla="*/ 618105 w 2362498"/>
                <a:gd name="connsiteY1" fmla="*/ 0 h 1827878"/>
                <a:gd name="connsiteX2" fmla="*/ 618105 w 2362498"/>
                <a:gd name="connsiteY2" fmla="*/ 1612423 h 1827878"/>
                <a:gd name="connsiteX3" fmla="*/ 2362498 w 2362498"/>
                <a:gd name="connsiteY3" fmla="*/ 1612423 h 1827878"/>
                <a:gd name="connsiteX4" fmla="*/ 2362498 w 2362498"/>
                <a:gd name="connsiteY4" fmla="*/ 1827878 h 1827878"/>
                <a:gd name="connsiteX5" fmla="*/ 839514 w 2362498"/>
                <a:gd name="connsiteY5" fmla="*/ 1827878 h 1827878"/>
                <a:gd name="connsiteX6" fmla="*/ 433218 w 2362498"/>
                <a:gd name="connsiteY6" fmla="*/ 1827878 h 1827878"/>
                <a:gd name="connsiteX7" fmla="*/ 433218 w 2362498"/>
                <a:gd name="connsiteY7" fmla="*/ 1826314 h 1827878"/>
                <a:gd name="connsiteX8" fmla="*/ 0 w 2362498"/>
                <a:gd name="connsiteY8" fmla="*/ 1826314 h 1827878"/>
                <a:gd name="connsiteX0" fmla="*/ 618105 w 2362498"/>
                <a:gd name="connsiteY0" fmla="*/ 1612423 h 1827878"/>
                <a:gd name="connsiteX1" fmla="*/ 2362498 w 2362498"/>
                <a:gd name="connsiteY1" fmla="*/ 1612423 h 1827878"/>
                <a:gd name="connsiteX2" fmla="*/ 2362498 w 2362498"/>
                <a:gd name="connsiteY2" fmla="*/ 1827878 h 1827878"/>
                <a:gd name="connsiteX3" fmla="*/ 839514 w 2362498"/>
                <a:gd name="connsiteY3" fmla="*/ 1827878 h 1827878"/>
                <a:gd name="connsiteX4" fmla="*/ 433218 w 2362498"/>
                <a:gd name="connsiteY4" fmla="*/ 1827878 h 1827878"/>
                <a:gd name="connsiteX5" fmla="*/ 433218 w 2362498"/>
                <a:gd name="connsiteY5" fmla="*/ 1826314 h 1827878"/>
                <a:gd name="connsiteX6" fmla="*/ 0 w 2362498"/>
                <a:gd name="connsiteY6" fmla="*/ 1826314 h 1827878"/>
                <a:gd name="connsiteX7" fmla="*/ 0 w 2362498"/>
                <a:gd name="connsiteY7" fmla="*/ 0 h 1827878"/>
                <a:gd name="connsiteX8" fmla="*/ 618105 w 2362498"/>
                <a:gd name="connsiteY8" fmla="*/ 0 h 1827878"/>
                <a:gd name="connsiteX9" fmla="*/ 709545 w 2362498"/>
                <a:gd name="connsiteY9" fmla="*/ 1703863 h 1827878"/>
                <a:gd name="connsiteX0" fmla="*/ 618105 w 2362498"/>
                <a:gd name="connsiteY0" fmla="*/ 1612423 h 1827878"/>
                <a:gd name="connsiteX1" fmla="*/ 2362498 w 2362498"/>
                <a:gd name="connsiteY1" fmla="*/ 1612423 h 1827878"/>
                <a:gd name="connsiteX2" fmla="*/ 2362498 w 2362498"/>
                <a:gd name="connsiteY2" fmla="*/ 1827878 h 1827878"/>
                <a:gd name="connsiteX3" fmla="*/ 839514 w 2362498"/>
                <a:gd name="connsiteY3" fmla="*/ 1827878 h 1827878"/>
                <a:gd name="connsiteX4" fmla="*/ 433218 w 2362498"/>
                <a:gd name="connsiteY4" fmla="*/ 1827878 h 1827878"/>
                <a:gd name="connsiteX5" fmla="*/ 433218 w 2362498"/>
                <a:gd name="connsiteY5" fmla="*/ 1826314 h 1827878"/>
                <a:gd name="connsiteX6" fmla="*/ 0 w 2362498"/>
                <a:gd name="connsiteY6" fmla="*/ 1826314 h 1827878"/>
                <a:gd name="connsiteX7" fmla="*/ 0 w 2362498"/>
                <a:gd name="connsiteY7" fmla="*/ 0 h 1827878"/>
                <a:gd name="connsiteX8" fmla="*/ 618105 w 2362498"/>
                <a:gd name="connsiteY8" fmla="*/ 0 h 1827878"/>
                <a:gd name="connsiteX0" fmla="*/ 2362498 w 2362498"/>
                <a:gd name="connsiteY0" fmla="*/ 1612423 h 1827878"/>
                <a:gd name="connsiteX1" fmla="*/ 2362498 w 2362498"/>
                <a:gd name="connsiteY1" fmla="*/ 1827878 h 1827878"/>
                <a:gd name="connsiteX2" fmla="*/ 839514 w 2362498"/>
                <a:gd name="connsiteY2" fmla="*/ 1827878 h 1827878"/>
                <a:gd name="connsiteX3" fmla="*/ 433218 w 2362498"/>
                <a:gd name="connsiteY3" fmla="*/ 1827878 h 1827878"/>
                <a:gd name="connsiteX4" fmla="*/ 433218 w 2362498"/>
                <a:gd name="connsiteY4" fmla="*/ 1826314 h 1827878"/>
                <a:gd name="connsiteX5" fmla="*/ 0 w 2362498"/>
                <a:gd name="connsiteY5" fmla="*/ 1826314 h 1827878"/>
                <a:gd name="connsiteX6" fmla="*/ 0 w 2362498"/>
                <a:gd name="connsiteY6" fmla="*/ 0 h 1827878"/>
                <a:gd name="connsiteX7" fmla="*/ 618105 w 2362498"/>
                <a:gd name="connsiteY7" fmla="*/ 0 h 1827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2498" h="1827878">
                  <a:moveTo>
                    <a:pt x="2362498" y="1612423"/>
                  </a:moveTo>
                  <a:lnTo>
                    <a:pt x="2362498" y="1827878"/>
                  </a:lnTo>
                  <a:lnTo>
                    <a:pt x="839514" y="1827878"/>
                  </a:lnTo>
                  <a:lnTo>
                    <a:pt x="433218" y="1827878"/>
                  </a:lnTo>
                  <a:lnTo>
                    <a:pt x="433218" y="1826314"/>
                  </a:lnTo>
                  <a:lnTo>
                    <a:pt x="0" y="1826314"/>
                  </a:lnTo>
                  <a:lnTo>
                    <a:pt x="0" y="0"/>
                  </a:lnTo>
                  <a:lnTo>
                    <a:pt x="618105" y="0"/>
                  </a:lnTo>
                </a:path>
              </a:pathLst>
            </a:custGeom>
            <a:noFill/>
            <a:ln w="317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外部附件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375F14A-D462-4097-9E8C-91381E52CD10}"/>
              </a:ext>
            </a:extLst>
          </p:cNvPr>
          <p:cNvSpPr txBox="1"/>
          <p:nvPr/>
        </p:nvSpPr>
        <p:spPr>
          <a:xfrm>
            <a:off x="5595998" y="2966331"/>
            <a:ext cx="249867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元件选型</a:t>
            </a:r>
            <a:endParaRPr lang="en-US" altLang="zh-CN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结构设计</a:t>
            </a:r>
            <a:endParaRPr lang="en-US" altLang="zh-CN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zh-CN" altLang="en-US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电路设计</a:t>
            </a:r>
            <a:endParaRPr lang="en-US" altLang="zh-CN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9A4B70E-8E14-4CF4-A5F6-0A2FA4E7F880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D59AE70-BACF-465D-BF89-73543B3AB762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3A4E16E-C598-48F4-BC12-2A028AD7A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A100DE2-015F-4396-A892-3912AEF4017A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85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0084D0E-4355-47B6-9BB4-DB320ABF4565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8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350128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外部附件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元件选型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466E3FE-AD85-4C63-8539-C794BE4011F8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520F736-A219-4716-B28F-A11522FA5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C69DB3E-0860-46E6-A595-7FE81260291C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DEC7A58E-0847-42FE-B1D3-2E95BE72F9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3472" y="2090104"/>
            <a:ext cx="4286110" cy="2676558"/>
          </a:xfrm>
          <a:prstGeom prst="rect">
            <a:avLst/>
          </a:prstGeom>
        </p:spPr>
      </p:pic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795567C9-4169-4BD3-9AEF-422BE202D8A5}"/>
              </a:ext>
            </a:extLst>
          </p:cNvPr>
          <p:cNvSpPr/>
          <p:nvPr/>
        </p:nvSpPr>
        <p:spPr>
          <a:xfrm>
            <a:off x="1089810" y="1247453"/>
            <a:ext cx="4070086" cy="65684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高性能的光学元件与探测器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D383D1E3-FC3C-4A4C-811E-1C0CB88ABF29}"/>
              </a:ext>
            </a:extLst>
          </p:cNvPr>
          <p:cNvSpPr/>
          <p:nvPr/>
        </p:nvSpPr>
        <p:spPr>
          <a:xfrm>
            <a:off x="3203528" y="5574922"/>
            <a:ext cx="5784943" cy="5533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优点：高效率、宽带宽、高灵敏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527C632-DA09-4290-9F5A-BBD3F9D7491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36986" y1="70333" x2="36986" y2="70333"/>
                      </a14:backgroundRemoval>
                    </a14:imgEffect>
                  </a14:imgLayer>
                </a14:imgProps>
              </a:ext>
            </a:extLst>
          </a:blip>
          <a:srcRect l="22420" t="15182" r="35129" b="13557"/>
          <a:stretch/>
        </p:blipFill>
        <p:spPr>
          <a:xfrm>
            <a:off x="6598287" y="2423954"/>
            <a:ext cx="3785610" cy="20088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277ECB5-E124-4ACE-AD85-B7509B7B8DF1}"/>
              </a:ext>
            </a:extLst>
          </p:cNvPr>
          <p:cNvSpPr txBox="1"/>
          <p:nvPr/>
        </p:nvSpPr>
        <p:spPr>
          <a:xfrm>
            <a:off x="1487488" y="4844524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高反射率球面镜和高透射率凸透镜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F799377-B849-408D-836C-BBAA791B677B}"/>
              </a:ext>
            </a:extLst>
          </p:cNvPr>
          <p:cNvSpPr txBox="1"/>
          <p:nvPr/>
        </p:nvSpPr>
        <p:spPr>
          <a:xfrm>
            <a:off x="7392144" y="4871739"/>
            <a:ext cx="2559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TCD1304DG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线阵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CCD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950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>
            <a:extLst>
              <a:ext uri="{FF2B5EF4-FFF2-40B4-BE49-F238E27FC236}">
                <a16:creationId xmlns:a16="http://schemas.microsoft.com/office/drawing/2014/main" id="{F133E95C-20FD-4F14-8E10-D22379D7A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81" y="8434"/>
            <a:ext cx="935360" cy="93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A0532E8-699D-4CE6-AB65-940998B101AA}"/>
              </a:ext>
            </a:extLst>
          </p:cNvPr>
          <p:cNvSpPr/>
          <p:nvPr/>
        </p:nvSpPr>
        <p:spPr>
          <a:xfrm>
            <a:off x="1029337" y="840117"/>
            <a:ext cx="11137900" cy="79375"/>
          </a:xfrm>
          <a:prstGeom prst="rect">
            <a:avLst/>
          </a:prstGeom>
          <a:solidFill>
            <a:srgbClr val="15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0084D0E-4355-47B6-9BB4-DB320ABF4565}"/>
              </a:ext>
            </a:extLst>
          </p:cNvPr>
          <p:cNvSpPr/>
          <p:nvPr/>
        </p:nvSpPr>
        <p:spPr>
          <a:xfrm>
            <a:off x="971550" y="6238515"/>
            <a:ext cx="10248900" cy="241300"/>
          </a:xfrm>
          <a:prstGeom prst="rect">
            <a:avLst/>
          </a:prstGeom>
          <a:gradFill>
            <a:gsLst>
              <a:gs pos="0">
                <a:schemeClr val="accent1">
                  <a:lumMod val="30000"/>
                  <a:lumOff val="70000"/>
                </a:schemeClr>
              </a:gs>
              <a:gs pos="100000">
                <a:srgbClr val="CEE1F2"/>
              </a:gs>
              <a:gs pos="0">
                <a:srgbClr val="154C89"/>
              </a:gs>
              <a:gs pos="100000">
                <a:srgbClr val="CDE0F2"/>
              </a:gs>
              <a:gs pos="22000">
                <a:srgbClr val="164C8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灯片编号占位符 11">
            <a:extLst>
              <a:ext uri="{FF2B5EF4-FFF2-40B4-BE49-F238E27FC236}">
                <a16:creationId xmlns:a16="http://schemas.microsoft.com/office/drawing/2014/main" id="{31E5A9DC-5B1E-49C4-B949-E8292574D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0336" y="6356350"/>
            <a:ext cx="2743200" cy="365125"/>
          </a:xfrm>
        </p:spPr>
        <p:txBody>
          <a:bodyPr/>
          <a:lstStyle/>
          <a:p>
            <a:pPr>
              <a:defRPr/>
            </a:pPr>
            <a:fld id="{ADB3927E-3DB2-4D47-88C8-F4ED1AD299F1}" type="slidenum">
              <a:rPr lang="zh-CN" altLang="zh-CN"/>
              <a:pPr>
                <a:defRPr/>
              </a:pPr>
              <a:t>9</a:t>
            </a:fld>
            <a:endParaRPr lang="zh-CN" altLang="zh-CN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9F2149-9B33-4B36-9DEF-F683DD4C526E}"/>
              </a:ext>
            </a:extLst>
          </p:cNvPr>
          <p:cNvSpPr txBox="1"/>
          <p:nvPr/>
        </p:nvSpPr>
        <p:spPr>
          <a:xfrm>
            <a:off x="1199456" y="176617"/>
            <a:ext cx="361746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外部附件</a:t>
            </a:r>
            <a:r>
              <a:rPr lang="en-US" altLang="zh-CN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结构设计</a:t>
            </a:r>
            <a:endParaRPr lang="zh-CN" altLang="en-US" sz="32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466E3FE-AD85-4C63-8539-C794BE4011F8}"/>
              </a:ext>
            </a:extLst>
          </p:cNvPr>
          <p:cNvGrpSpPr/>
          <p:nvPr/>
        </p:nvGrpSpPr>
        <p:grpSpPr>
          <a:xfrm>
            <a:off x="4799856" y="6483050"/>
            <a:ext cx="2817222" cy="374950"/>
            <a:chOff x="4799856" y="5969171"/>
            <a:chExt cx="2817222" cy="374950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520F736-A219-4716-B28F-A11522FA5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875" b="99375" l="1250" r="98750">
                          <a14:foregroundMark x1="36875" y1="17500" x2="18125" y2="43750"/>
                          <a14:foregroundMark x1="18125" y1="43750" x2="11875" y2="63125"/>
                          <a14:foregroundMark x1="11875" y1="63125" x2="67500" y2="67500"/>
                          <a14:foregroundMark x1="67500" y1="67500" x2="79375" y2="48750"/>
                          <a14:foregroundMark x1="79375" y1="48750" x2="72500" y2="31250"/>
                          <a14:foregroundMark x1="72500" y1="31250" x2="55000" y2="25000"/>
                          <a14:foregroundMark x1="55000" y1="25000" x2="38750" y2="30000"/>
                          <a14:foregroundMark x1="38750" y1="30000" x2="25625" y2="69375"/>
                          <a14:foregroundMark x1="25625" y1="69375" x2="26250" y2="84375"/>
                          <a14:foregroundMark x1="74375" y1="83750" x2="53750" y2="88750"/>
                          <a14:foregroundMark x1="53750" y1="88750" x2="36875" y2="86250"/>
                          <a14:foregroundMark x1="36875" y1="86250" x2="22500" y2="76250"/>
                          <a14:foregroundMark x1="22500" y1="76250" x2="11875" y2="62500"/>
                          <a14:foregroundMark x1="11875" y1="62500" x2="9375" y2="45625"/>
                          <a14:foregroundMark x1="9375" y1="45625" x2="27500" y2="14375"/>
                          <a14:foregroundMark x1="27500" y1="14375" x2="45625" y2="10625"/>
                          <a14:foregroundMark x1="45625" y1="10625" x2="62500" y2="10625"/>
                          <a14:foregroundMark x1="62500" y1="10625" x2="77500" y2="16250"/>
                          <a14:foregroundMark x1="77500" y1="16250" x2="88750" y2="28125"/>
                          <a14:foregroundMark x1="88750" y1="28125" x2="96250" y2="48750"/>
                          <a14:foregroundMark x1="96250" y1="48750" x2="93125" y2="64375"/>
                          <a14:foregroundMark x1="93125" y1="64375" x2="84375" y2="78750"/>
                          <a14:foregroundMark x1="84375" y1="78750" x2="66875" y2="90625"/>
                          <a14:foregroundMark x1="60647" y1="93520" x2="51875" y2="95625"/>
                          <a14:foregroundMark x1="51875" y1="95625" x2="18125" y2="83125"/>
                          <a14:foregroundMark x1="18125" y1="83125" x2="8750" y2="69375"/>
                          <a14:foregroundMark x1="8750" y1="69375" x2="3750" y2="54375"/>
                          <a14:foregroundMark x1="3750" y1="54375" x2="8125" y2="36875"/>
                          <a14:foregroundMark x1="8125" y1="36875" x2="28125" y2="8750"/>
                          <a14:foregroundMark x1="28125" y1="8750" x2="43125" y2="3125"/>
                          <a14:foregroundMark x1="43125" y1="3125" x2="60625" y2="3125"/>
                          <a14:foregroundMark x1="60625" y1="3125" x2="95625" y2="43750"/>
                          <a14:foregroundMark x1="95625" y1="43750" x2="89375" y2="60000"/>
                          <a14:foregroundMark x1="89375" y1="60000" x2="92500" y2="39375"/>
                          <a14:foregroundMark x1="92500" y1="39375" x2="90000" y2="58750"/>
                          <a14:foregroundMark x1="90000" y1="58750" x2="70625" y2="88125"/>
                          <a14:foregroundMark x1="60451" y1="93212" x2="58125" y2="94375"/>
                          <a14:foregroundMark x1="70625" y1="88125" x2="69008" y2="88933"/>
                          <a14:foregroundMark x1="59689" y1="90408" x2="68750" y2="76250"/>
                          <a14:foregroundMark x1="58750" y1="91875" x2="59164" y2="91228"/>
                          <a14:foregroundMark x1="68750" y1="76250" x2="68750" y2="86250"/>
                          <a14:foregroundMark x1="76250" y1="23750" x2="64375" y2="11250"/>
                          <a14:foregroundMark x1="64375" y1="11250" x2="48750" y2="5625"/>
                          <a14:foregroundMark x1="48750" y1="5625" x2="27500" y2="13125"/>
                          <a14:foregroundMark x1="27500" y1="13125" x2="24375" y2="15000"/>
                          <a14:foregroundMark x1="8125" y1="32500" x2="1250" y2="48125"/>
                          <a14:foregroundMark x1="1250" y1="48125" x2="7500" y2="61875"/>
                          <a14:foregroundMark x1="95625" y1="39375" x2="90625" y2="60625"/>
                          <a14:foregroundMark x1="53125" y1="83125" x2="35000" y2="84375"/>
                          <a14:foregroundMark x1="21875" y1="25000" x2="36875" y2="15625"/>
                          <a14:foregroundMark x1="36875" y1="15625" x2="54375" y2="16250"/>
                          <a14:foregroundMark x1="54375" y1="16250" x2="68125" y2="26250"/>
                          <a14:foregroundMark x1="68125" y1="26250" x2="70000" y2="28750"/>
                          <a14:foregroundMark x1="81875" y1="29375" x2="68750" y2="19375"/>
                          <a14:foregroundMark x1="68750" y1="19375" x2="46250" y2="21250"/>
                          <a14:foregroundMark x1="46250" y1="21250" x2="23125" y2="43125"/>
                          <a14:foregroundMark x1="15625" y1="36875" x2="48125" y2="42500"/>
                          <a14:foregroundMark x1="48125" y1="42500" x2="51250" y2="45625"/>
                          <a14:foregroundMark x1="3750" y1="35000" x2="12500" y2="23125"/>
                          <a14:foregroundMark x1="6875" y1="26875" x2="11250" y2="22500"/>
                          <a14:foregroundMark x1="11250" y1="19375" x2="38750" y2="1250"/>
                          <a14:foregroundMark x1="38750" y1="1250" x2="55000" y2="1875"/>
                          <a14:foregroundMark x1="55000" y1="1875" x2="70000" y2="6250"/>
                          <a14:foregroundMark x1="70000" y1="6250" x2="84375" y2="15625"/>
                          <a14:foregroundMark x1="84375" y1="15625" x2="88750" y2="21875"/>
                          <a14:foregroundMark x1="93750" y1="26875" x2="98750" y2="55000"/>
                          <a14:foregroundMark x1="97042" y1="64375" x2="88089" y2="78763"/>
                          <a14:foregroundMark x1="99375" y1="60625" x2="97042" y2="64375"/>
                          <a14:foregroundMark x1="73719" y1="93940" x2="73277" y2="94221"/>
                          <a14:foregroundMark x1="63560" y1="98095" x2="53750" y2="99375"/>
                          <a14:foregroundMark x1="17679" y1="86875" x2="15000" y2="85625"/>
                          <a14:foregroundMark x1="43125" y1="98750" x2="17679" y2="86875"/>
                          <a14:foregroundMark x1="15000" y1="85625" x2="6250" y2="71875"/>
                          <a14:foregroundMark x1="6250" y1="71875" x2="1875" y2="57500"/>
                          <a14:backgroundMark x1="95000" y1="83750" x2="81250" y2="99375"/>
                          <a14:backgroundMark x1="75625" y1="97500" x2="65000" y2="99375"/>
                          <a14:backgroundMark x1="98750" y1="67500" x2="99375" y2="61875"/>
                          <a14:backgroundMark x1="65625" y1="99375" x2="64375" y2="99375"/>
                          <a14:backgroundMark x1="73125" y1="95000" x2="73125" y2="95000"/>
                          <a14:backgroundMark x1="98750" y1="64375" x2="98750" y2="64375"/>
                          <a14:backgroundMark x1="15000" y1="86875" x2="15000" y2="86875"/>
                          <a14:backgroundMark x1="13750" y1="85625" x2="13750" y2="8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799856" y="5969171"/>
              <a:ext cx="374950" cy="374950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C69DB3E-0860-46E6-A595-7FE81260291C}"/>
                </a:ext>
              </a:extLst>
            </p:cNvPr>
            <p:cNvSpPr txBox="1"/>
            <p:nvPr/>
          </p:nvSpPr>
          <p:spPr>
            <a:xfrm>
              <a:off x="5159896" y="6001997"/>
              <a:ext cx="24571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第九届全国大学生光电设计竞赛</a:t>
              </a: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316A854E-475C-4712-919A-DE428C1502E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1962"/>
          <a:stretch/>
        </p:blipFill>
        <p:spPr>
          <a:xfrm>
            <a:off x="1225008" y="2109208"/>
            <a:ext cx="2265443" cy="2364101"/>
          </a:xfrm>
          <a:prstGeom prst="rect">
            <a:avLst/>
          </a:prstGeom>
        </p:spPr>
      </p:pic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993EB33-F12E-41EA-AFA4-372EBDFB91A7}"/>
              </a:ext>
            </a:extLst>
          </p:cNvPr>
          <p:cNvSpPr/>
          <p:nvPr/>
        </p:nvSpPr>
        <p:spPr>
          <a:xfrm>
            <a:off x="837596" y="1247453"/>
            <a:ext cx="4142094" cy="65684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高精度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打印技术固定结构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BE9B0E9-7E1D-4415-9D7A-10347E6104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8730" y="1724901"/>
            <a:ext cx="3240360" cy="2926415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D2F26C8C-DA74-4D6B-83AB-7943B38BAB00}"/>
              </a:ext>
            </a:extLst>
          </p:cNvPr>
          <p:cNvSpPr txBox="1"/>
          <p:nvPr/>
        </p:nvSpPr>
        <p:spPr>
          <a:xfrm>
            <a:off x="1457629" y="4678217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光源前端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1729717-9466-4046-9E64-E6874C41A649}"/>
              </a:ext>
            </a:extLst>
          </p:cNvPr>
          <p:cNvSpPr txBox="1"/>
          <p:nvPr/>
        </p:nvSpPr>
        <p:spPr>
          <a:xfrm>
            <a:off x="4808810" y="4687377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光路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结构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50B9226-548D-4657-B571-A19D0A711479}"/>
              </a:ext>
            </a:extLst>
          </p:cNvPr>
          <p:cNvSpPr/>
          <p:nvPr/>
        </p:nvSpPr>
        <p:spPr>
          <a:xfrm>
            <a:off x="3203528" y="5574922"/>
            <a:ext cx="5988816" cy="5533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优点：强牢固性、方便携带，可拆卸更换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7C8BCB5-D1D1-4536-A21D-CD66799FFB0A}"/>
              </a:ext>
            </a:extLst>
          </p:cNvPr>
          <p:cNvSpPr txBox="1"/>
          <p:nvPr/>
        </p:nvSpPr>
        <p:spPr>
          <a:xfrm>
            <a:off x="8691736" y="4654784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实物图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233B4FB-6D07-408C-ABC6-6FE0A7F4C61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8375" b="94851" l="39755" r="79555">
                        <a14:foregroundMark x1="61404" y1="22362" x2="61404" y2="22362"/>
                        <a14:foregroundMark x1="59155" y1="15901" x2="72194" y2="29430"/>
                        <a14:foregroundMark x1="72194" y1="29430" x2="67015" y2="21706"/>
                        <a14:foregroundMark x1="67015" y1="21706" x2="66174" y2="21706"/>
                        <a14:foregroundMark x1="76851" y1="37102" x2="68696" y2="67592"/>
                        <a14:foregroundMark x1="68696" y1="67592" x2="71581" y2="50126"/>
                        <a14:foregroundMark x1="71581" y1="50126" x2="73512" y2="64412"/>
                        <a14:foregroundMark x1="73512" y1="64412" x2="72535" y2="66381"/>
                        <a14:foregroundMark x1="44094" y1="38768" x2="41436" y2="59717"/>
                        <a14:foregroundMark x1="41436" y1="59717" x2="47660" y2="48915"/>
                        <a14:foregroundMark x1="47660" y1="48915" x2="46343" y2="46643"/>
                        <a14:foregroundMark x1="58224" y1="18375" x2="58224" y2="21100"/>
                        <a14:foregroundMark x1="39800" y1="39778" x2="39800" y2="39778"/>
                        <a14:foregroundMark x1="60291" y1="91318" x2="60291" y2="91318"/>
                        <a14:foregroundMark x1="79555" y1="32105" x2="79555" y2="32105"/>
                        <a14:foregroundMark x1="60473" y1="94851" x2="60473" y2="948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825" t="13715" r="19288" b="1687"/>
          <a:stretch/>
        </p:blipFill>
        <p:spPr>
          <a:xfrm>
            <a:off x="7896200" y="1978790"/>
            <a:ext cx="3024336" cy="256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01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theme/theme1.xml><?xml version="1.0" encoding="utf-8"?>
<a:theme xmlns:a="http://schemas.openxmlformats.org/drawingml/2006/main" name="默认设计模板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5016</TotalTime>
  <Words>728</Words>
  <Application>Microsoft Office PowerPoint</Application>
  <PresentationFormat>Widescreen</PresentationFormat>
  <Paragraphs>190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等线</vt:lpstr>
      <vt:lpstr>等线 Light</vt:lpstr>
      <vt:lpstr>微软雅黑</vt:lpstr>
      <vt:lpstr>宋体</vt:lpstr>
      <vt:lpstr>方正黑体简体</vt:lpstr>
      <vt:lpstr>Arial</vt:lpstr>
      <vt:lpstr>Calibri</vt:lpstr>
      <vt:lpstr>Calibri Light</vt:lpstr>
      <vt:lpstr>Impact</vt:lpstr>
      <vt:lpstr>Times New Roman</vt:lpstr>
      <vt:lpstr>Wingdings</vt:lpstr>
      <vt:lpstr>默认设计模板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Cheng Jin</cp:lastModifiedBy>
  <cp:revision>241</cp:revision>
  <dcterms:created xsi:type="dcterms:W3CDTF">2019-09-22T09:37:12Z</dcterms:created>
  <dcterms:modified xsi:type="dcterms:W3CDTF">2021-08-30T04:48:28Z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2052-8.1.0.2424</vt:lpwstr>
  </property>
</Properties>
</file>